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33"/>
  </p:notesMasterIdLst>
  <p:sldIdLst>
    <p:sldId id="307" r:id="rId2"/>
    <p:sldId id="258" r:id="rId3"/>
    <p:sldId id="261" r:id="rId4"/>
    <p:sldId id="312" r:id="rId5"/>
    <p:sldId id="269" r:id="rId6"/>
    <p:sldId id="337" r:id="rId7"/>
    <p:sldId id="313" r:id="rId8"/>
    <p:sldId id="262" r:id="rId9"/>
    <p:sldId id="310" r:id="rId10"/>
    <p:sldId id="311" r:id="rId11"/>
    <p:sldId id="335" r:id="rId12"/>
    <p:sldId id="334" r:id="rId13"/>
    <p:sldId id="338" r:id="rId14"/>
    <p:sldId id="316" r:id="rId15"/>
    <p:sldId id="321" r:id="rId16"/>
    <p:sldId id="318" r:id="rId17"/>
    <p:sldId id="320" r:id="rId18"/>
    <p:sldId id="315" r:id="rId19"/>
    <p:sldId id="264" r:id="rId20"/>
    <p:sldId id="339" r:id="rId21"/>
    <p:sldId id="324" r:id="rId22"/>
    <p:sldId id="323" r:id="rId23"/>
    <p:sldId id="325" r:id="rId24"/>
    <p:sldId id="326" r:id="rId25"/>
    <p:sldId id="327" r:id="rId26"/>
    <p:sldId id="328" r:id="rId27"/>
    <p:sldId id="329" r:id="rId28"/>
    <p:sldId id="330" r:id="rId29"/>
    <p:sldId id="331" r:id="rId30"/>
    <p:sldId id="332" r:id="rId31"/>
    <p:sldId id="279" r:id="rId32"/>
  </p:sldIdLst>
  <p:sldSz cx="9144000" cy="5143500" type="screen16x9"/>
  <p:notesSz cx="6858000" cy="9144000"/>
  <p:embeddedFontLst>
    <p:embeddedFont>
      <p:font typeface="Aharoni" panose="02010803020104030203" pitchFamily="2" charset="-79"/>
      <p:bold r:id="rId34"/>
    </p:embeddedFont>
    <p:embeddedFont>
      <p:font typeface="Montserrat" panose="00000500000000000000" pitchFamily="2" charset="0"/>
      <p:regular r:id="rId35"/>
      <p:bold r:id="rId36"/>
      <p:italic r:id="rId37"/>
      <p:boldItalic r:id="rId38"/>
    </p:embeddedFont>
    <p:embeddedFont>
      <p:font typeface="Montserrat Light" panose="00000400000000000000" pitchFamily="2" charset="0"/>
      <p:regular r:id="rId39"/>
      <p:italic r:id="rId40"/>
    </p:embeddedFont>
    <p:embeddedFont>
      <p:font typeface="Passion One" panose="020B0604020202020204" charset="0"/>
      <p:regular r:id="rId41"/>
      <p:bold r:id="rId42"/>
    </p:embeddedFont>
    <p:embeddedFont>
      <p:font typeface="Titillium Web SemiBold" panose="000007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A9302B3-47F3-D4AD-9355-B20158E717BC}" name="ANGELO ANDREA NOZZOLILLO" initials="AN" userId="S::ang.nozzolillo@studenti.unina.it::505cf4a8-58c2-448b-bff3-99f1281f283d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2F2F"/>
    <a:srgbClr val="99F1DC"/>
    <a:srgbClr val="3E30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CA4EC2-A804-4758-8451-5701457BDAEA}" v="967" dt="2024-12-13T15:57:17.798"/>
    <p1510:client id="{F20C6D07-20CF-45F6-A2E3-9792EEADB3C4}" v="113" dt="2024-12-13T19:46:31.444"/>
  </p1510:revLst>
</p1510:revInfo>
</file>

<file path=ppt/tableStyles.xml><?xml version="1.0" encoding="utf-8"?>
<a:tblStyleLst xmlns:a="http://schemas.openxmlformats.org/drawingml/2006/main" def="{46972A47-4ED8-4BE1-9E4C-36A792B501C2}">
  <a:tblStyle styleId="{46972A47-4ED8-4BE1-9E4C-36A792B501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31" autoAdjust="0"/>
    <p:restoredTop sz="94379" autoAdjust="0"/>
  </p:normalViewPr>
  <p:slideViewPr>
    <p:cSldViewPr snapToGrid="0">
      <p:cViewPr varScale="1">
        <p:scale>
          <a:sx n="96" d="100"/>
          <a:sy n="96" d="100"/>
        </p:scale>
        <p:origin x="82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microsoft.com/office/2018/10/relationships/authors" Target="author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GELO ANDREA NOZZOLILLO" userId="505cf4a8-58c2-448b-bff3-99f1281f283d" providerId="ADAL" clId="{CECA4EC2-A804-4758-8451-5701457BDAEA}"/>
    <pc:docChg chg="undo redo custSel addSld delSld modSld sldOrd addMainMaster delMainMaster">
      <pc:chgData name="ANGELO ANDREA NOZZOLILLO" userId="505cf4a8-58c2-448b-bff3-99f1281f283d" providerId="ADAL" clId="{CECA4EC2-A804-4758-8451-5701457BDAEA}" dt="2024-12-13T15:55:13.239" v="5897" actId="14100"/>
      <pc:docMkLst>
        <pc:docMk/>
      </pc:docMkLst>
      <pc:sldChg chg="del">
        <pc:chgData name="ANGELO ANDREA NOZZOLILLO" userId="505cf4a8-58c2-448b-bff3-99f1281f283d" providerId="ADAL" clId="{CECA4EC2-A804-4758-8451-5701457BDAEA}" dt="2024-12-06T12:59:02.211" v="8" actId="47"/>
        <pc:sldMkLst>
          <pc:docMk/>
          <pc:sldMk cId="0" sldId="257"/>
        </pc:sldMkLst>
      </pc:sldChg>
      <pc:sldChg chg="addSp delSp modSp mod">
        <pc:chgData name="ANGELO ANDREA NOZZOLILLO" userId="505cf4a8-58c2-448b-bff3-99f1281f283d" providerId="ADAL" clId="{CECA4EC2-A804-4758-8451-5701457BDAEA}" dt="2024-12-13T15:36:14.965" v="5704" actId="1076"/>
        <pc:sldMkLst>
          <pc:docMk/>
          <pc:sldMk cId="0" sldId="258"/>
        </pc:sldMkLst>
        <pc:spChg chg="add mod">
          <ac:chgData name="ANGELO ANDREA NOZZOLILLO" userId="505cf4a8-58c2-448b-bff3-99f1281f283d" providerId="ADAL" clId="{CECA4EC2-A804-4758-8451-5701457BDAEA}" dt="2024-12-13T15:36:14.965" v="5704" actId="1076"/>
          <ac:spMkLst>
            <pc:docMk/>
            <pc:sldMk cId="0" sldId="258"/>
            <ac:spMk id="2" creationId="{305BAA80-A544-B64D-55C9-AE32192AE21E}"/>
          </ac:spMkLst>
        </pc:spChg>
        <pc:spChg chg="mod">
          <ac:chgData name="ANGELO ANDREA NOZZOLILLO" userId="505cf4a8-58c2-448b-bff3-99f1281f283d" providerId="ADAL" clId="{CECA4EC2-A804-4758-8451-5701457BDAEA}" dt="2024-12-10T21:24:49.355" v="2977" actId="14100"/>
          <ac:spMkLst>
            <pc:docMk/>
            <pc:sldMk cId="0" sldId="258"/>
            <ac:spMk id="75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10T14:34:36.399" v="2216" actId="14100"/>
          <ac:spMkLst>
            <pc:docMk/>
            <pc:sldMk cId="0" sldId="258"/>
            <ac:spMk id="754" creationId="{00000000-0000-0000-0000-000000000000}"/>
          </ac:spMkLst>
        </pc:spChg>
        <pc:grpChg chg="del mod">
          <ac:chgData name="ANGELO ANDREA NOZZOLILLO" userId="505cf4a8-58c2-448b-bff3-99f1281f283d" providerId="ADAL" clId="{CECA4EC2-A804-4758-8451-5701457BDAEA}" dt="2024-12-10T21:22:30.714" v="2951" actId="478"/>
          <ac:grpSpMkLst>
            <pc:docMk/>
            <pc:sldMk cId="0" sldId="258"/>
            <ac:grpSpMk id="2" creationId="{8A76EA9B-54A3-D2BC-571D-AC105138226C}"/>
          </ac:grpSpMkLst>
        </pc:grpChg>
        <pc:picChg chg="add del mod">
          <ac:chgData name="ANGELO ANDREA NOZZOLILLO" userId="505cf4a8-58c2-448b-bff3-99f1281f283d" providerId="ADAL" clId="{CECA4EC2-A804-4758-8451-5701457BDAEA}" dt="2024-12-10T21:22:07.795" v="2948" actId="21"/>
          <ac:picMkLst>
            <pc:docMk/>
            <pc:sldMk cId="0" sldId="258"/>
            <ac:picMk id="832" creationId="{3F910A02-77BB-249D-01AD-EE4450A86A55}"/>
          </ac:picMkLst>
        </pc:picChg>
        <pc:picChg chg="add mod">
          <ac:chgData name="ANGELO ANDREA NOZZOLILLO" userId="505cf4a8-58c2-448b-bff3-99f1281f283d" providerId="ADAL" clId="{CECA4EC2-A804-4758-8451-5701457BDAEA}" dt="2024-12-10T21:23:56.004" v="2957" actId="1076"/>
          <ac:picMkLst>
            <pc:docMk/>
            <pc:sldMk cId="0" sldId="258"/>
            <ac:picMk id="833" creationId="{3F910A02-77BB-249D-01AD-EE4450A86A55}"/>
          </ac:picMkLst>
        </pc:picChg>
      </pc:sldChg>
      <pc:sldChg chg="modSp del mod">
        <pc:chgData name="ANGELO ANDREA NOZZOLILLO" userId="505cf4a8-58c2-448b-bff3-99f1281f283d" providerId="ADAL" clId="{CECA4EC2-A804-4758-8451-5701457BDAEA}" dt="2024-12-06T13:01:45.188" v="168" actId="47"/>
        <pc:sldMkLst>
          <pc:docMk/>
          <pc:sldMk cId="0" sldId="259"/>
        </pc:sldMkLst>
        <pc:spChg chg="mod">
          <ac:chgData name="ANGELO ANDREA NOZZOLILLO" userId="505cf4a8-58c2-448b-bff3-99f1281f283d" providerId="ADAL" clId="{CECA4EC2-A804-4758-8451-5701457BDAEA}" dt="2024-12-06T13:01:24.477" v="167" actId="20577"/>
          <ac:spMkLst>
            <pc:docMk/>
            <pc:sldMk cId="0" sldId="259"/>
            <ac:spMk id="761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2:57:35.572" v="6" actId="14100"/>
          <ac:spMkLst>
            <pc:docMk/>
            <pc:sldMk cId="0" sldId="259"/>
            <ac:spMk id="762" creationId="{00000000-0000-0000-0000-000000000000}"/>
          </ac:spMkLst>
        </pc:spChg>
        <pc:grpChg chg="mod">
          <ac:chgData name="ANGELO ANDREA NOZZOLILLO" userId="505cf4a8-58c2-448b-bff3-99f1281f283d" providerId="ADAL" clId="{CECA4EC2-A804-4758-8451-5701457BDAEA}" dt="2024-12-06T12:57:41.637" v="7" actId="688"/>
          <ac:grpSpMkLst>
            <pc:docMk/>
            <pc:sldMk cId="0" sldId="259"/>
            <ac:grpSpMk id="763" creationId="{00000000-0000-0000-0000-000000000000}"/>
          </ac:grpSpMkLst>
        </pc:grpChg>
      </pc:sldChg>
      <pc:sldChg chg="del">
        <pc:chgData name="ANGELO ANDREA NOZZOLILLO" userId="505cf4a8-58c2-448b-bff3-99f1281f283d" providerId="ADAL" clId="{CECA4EC2-A804-4758-8451-5701457BDAEA}" dt="2024-12-06T12:59:05.976" v="9" actId="47"/>
        <pc:sldMkLst>
          <pc:docMk/>
          <pc:sldMk cId="0" sldId="260"/>
        </pc:sldMkLst>
      </pc:sldChg>
      <pc:sldChg chg="addSp delSp modSp mod modTransition">
        <pc:chgData name="ANGELO ANDREA NOZZOLILLO" userId="505cf4a8-58c2-448b-bff3-99f1281f283d" providerId="ADAL" clId="{CECA4EC2-A804-4758-8451-5701457BDAEA}" dt="2024-12-12T13:47:00.708" v="4955" actId="20577"/>
        <pc:sldMkLst>
          <pc:docMk/>
          <pc:sldMk cId="0" sldId="261"/>
        </pc:sldMkLst>
        <pc:spChg chg="add mod">
          <ac:chgData name="ANGELO ANDREA NOZZOLILLO" userId="505cf4a8-58c2-448b-bff3-99f1281f283d" providerId="ADAL" clId="{CECA4EC2-A804-4758-8451-5701457BDAEA}" dt="2024-12-12T13:47:00.708" v="4955" actId="20577"/>
          <ac:spMkLst>
            <pc:docMk/>
            <pc:sldMk cId="0" sldId="261"/>
            <ac:spMk id="2" creationId="{EEAB2309-2772-CF77-C420-20BAFFC298F7}"/>
          </ac:spMkLst>
        </pc:spChg>
        <pc:spChg chg="add del">
          <ac:chgData name="ANGELO ANDREA NOZZOLILLO" userId="505cf4a8-58c2-448b-bff3-99f1281f283d" providerId="ADAL" clId="{CECA4EC2-A804-4758-8451-5701457BDAEA}" dt="2024-12-06T13:01:53.529" v="170" actId="22"/>
          <ac:spMkLst>
            <pc:docMk/>
            <pc:sldMk cId="0" sldId="261"/>
            <ac:spMk id="3" creationId="{58BCF9B9-6A05-300F-1C8F-36798AE95CA8}"/>
          </ac:spMkLst>
        </pc:spChg>
        <pc:spChg chg="add del">
          <ac:chgData name="ANGELO ANDREA NOZZOLILLO" userId="505cf4a8-58c2-448b-bff3-99f1281f283d" providerId="ADAL" clId="{CECA4EC2-A804-4758-8451-5701457BDAEA}" dt="2024-12-06T13:02:05.774" v="172" actId="22"/>
          <ac:spMkLst>
            <pc:docMk/>
            <pc:sldMk cId="0" sldId="261"/>
            <ac:spMk id="5" creationId="{DE3FD11D-7AEF-3E08-8FF0-1D1E8DCEAA2F}"/>
          </ac:spMkLst>
        </pc:spChg>
        <pc:spChg chg="add del mod">
          <ac:chgData name="ANGELO ANDREA NOZZOLILLO" userId="505cf4a8-58c2-448b-bff3-99f1281f283d" providerId="ADAL" clId="{CECA4EC2-A804-4758-8451-5701457BDAEA}" dt="2024-12-06T13:02:11.493" v="176" actId="22"/>
          <ac:spMkLst>
            <pc:docMk/>
            <pc:sldMk cId="0" sldId="261"/>
            <ac:spMk id="7" creationId="{36EFF8BB-4997-E244-C3FA-5DF2BC8C35AF}"/>
          </ac:spMkLst>
        </pc:spChg>
        <pc:spChg chg="mod">
          <ac:chgData name="ANGELO ANDREA NOZZOLILLO" userId="505cf4a8-58c2-448b-bff3-99f1281f283d" providerId="ADAL" clId="{CECA4EC2-A804-4758-8451-5701457BDAEA}" dt="2024-12-06T12:59:53.958" v="17" actId="1076"/>
          <ac:spMkLst>
            <pc:docMk/>
            <pc:sldMk cId="0" sldId="261"/>
            <ac:spMk id="927" creationId="{00000000-0000-0000-0000-000000000000}"/>
          </ac:spMkLst>
        </pc:spChg>
        <pc:spChg chg="mod">
          <ac:chgData name="ANGELO ANDREA NOZZOLILLO" userId="505cf4a8-58c2-448b-bff3-99f1281f283d" providerId="ADAL" clId="{CECA4EC2-A804-4758-8451-5701457BDAEA}" dt="2024-12-06T13:01:10.956" v="149" actId="20577"/>
          <ac:spMkLst>
            <pc:docMk/>
            <pc:sldMk cId="0" sldId="261"/>
            <ac:spMk id="929" creationId="{00000000-0000-0000-0000-000000000000}"/>
          </ac:spMkLst>
        </pc:spChg>
      </pc:sldChg>
      <pc:sldChg chg="addSp delSp modSp mod ord modTransition">
        <pc:chgData name="ANGELO ANDREA NOZZOLILLO" userId="505cf4a8-58c2-448b-bff3-99f1281f283d" providerId="ADAL" clId="{CECA4EC2-A804-4758-8451-5701457BDAEA}" dt="2024-12-13T08:33:24.164" v="5356" actId="20577"/>
        <pc:sldMkLst>
          <pc:docMk/>
          <pc:sldMk cId="0" sldId="262"/>
        </pc:sldMkLst>
        <pc:spChg chg="add mod">
          <ac:chgData name="ANGELO ANDREA NOZZOLILLO" userId="505cf4a8-58c2-448b-bff3-99f1281f283d" providerId="ADAL" clId="{CECA4EC2-A804-4758-8451-5701457BDAEA}" dt="2024-12-12T13:47:42.629" v="4972" actId="20577"/>
          <ac:spMkLst>
            <pc:docMk/>
            <pc:sldMk cId="0" sldId="262"/>
            <ac:spMk id="2" creationId="{A2810E88-87EB-4703-1D28-602E335F1FC9}"/>
          </ac:spMkLst>
        </pc:spChg>
        <pc:spChg chg="add">
          <ac:chgData name="ANGELO ANDREA NOZZOLILLO" userId="505cf4a8-58c2-448b-bff3-99f1281f283d" providerId="ADAL" clId="{CECA4EC2-A804-4758-8451-5701457BDAEA}" dt="2024-12-06T13:04:05.706" v="179"/>
          <ac:spMkLst>
            <pc:docMk/>
            <pc:sldMk cId="0" sldId="262"/>
            <ac:spMk id="2" creationId="{D590702D-AF86-C0F8-3732-8C9DD62BB29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4" creationId="{58EE87AD-6F41-4D6D-CF7F-7A4FEBA948CF}"/>
          </ac:spMkLst>
        </pc:spChg>
        <pc:spChg chg="add mod">
          <ac:chgData name="ANGELO ANDREA NOZZOLILLO" userId="505cf4a8-58c2-448b-bff3-99f1281f283d" providerId="ADAL" clId="{CECA4EC2-A804-4758-8451-5701457BDAEA}" dt="2024-12-06T13:06:30.323" v="190"/>
          <ac:spMkLst>
            <pc:docMk/>
            <pc:sldMk cId="0" sldId="262"/>
            <ac:spMk id="5" creationId="{26CDC87A-23F9-204E-4B96-37B3F4C38A8B}"/>
          </ac:spMkLst>
        </pc:spChg>
        <pc:spChg chg="add del mod">
          <ac:chgData name="ANGELO ANDREA NOZZOLILLO" userId="505cf4a8-58c2-448b-bff3-99f1281f283d" providerId="ADAL" clId="{CECA4EC2-A804-4758-8451-5701457BDAEA}" dt="2024-12-06T13:07:13.013" v="199" actId="478"/>
          <ac:spMkLst>
            <pc:docMk/>
            <pc:sldMk cId="0" sldId="262"/>
            <ac:spMk id="7" creationId="{22711340-E591-A005-9E77-052ACEE0CA80}"/>
          </ac:spMkLst>
        </pc:spChg>
        <pc:spChg chg="add del mod">
          <ac:chgData name="ANGELO ANDREA NOZZOLILLO" userId="505cf4a8-58c2-448b-bff3-99f1281f283d" providerId="ADAL" clId="{CECA4EC2-A804-4758-8451-5701457BDAEA}" dt="2024-12-06T13:07:19.153" v="202" actId="478"/>
          <ac:spMkLst>
            <pc:docMk/>
            <pc:sldMk cId="0" sldId="262"/>
            <ac:spMk id="8" creationId="{8D7CEBF1-B4FD-8FB4-D520-6FDA46F14B96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9" creationId="{A113302F-0B1A-71A7-E683-E3233B14AB69}"/>
          </ac:spMkLst>
        </pc:spChg>
        <pc:spChg chg="add del mod">
          <ac:chgData name="ANGELO ANDREA NOZZOLILLO" userId="505cf4a8-58c2-448b-bff3-99f1281f283d" providerId="ADAL" clId="{CECA4EC2-A804-4758-8451-5701457BDAEA}" dt="2024-12-06T13:07:09.058" v="198" actId="478"/>
          <ac:spMkLst>
            <pc:docMk/>
            <pc:sldMk cId="0" sldId="262"/>
            <ac:spMk id="10" creationId="{23D11C63-A100-56F3-64F9-7B78D8E524E6}"/>
          </ac:spMkLst>
        </pc:spChg>
        <pc:spChg chg="add del">
          <ac:chgData name="ANGELO ANDREA NOZZOLILLO" userId="505cf4a8-58c2-448b-bff3-99f1281f283d" providerId="ADAL" clId="{CECA4EC2-A804-4758-8451-5701457BDAEA}" dt="2024-12-06T13:07:32.888" v="204" actId="22"/>
          <ac:spMkLst>
            <pc:docMk/>
            <pc:sldMk cId="0" sldId="262"/>
            <ac:spMk id="12" creationId="{8054D13E-B3F5-F86A-0C16-506892C3F86A}"/>
          </ac:spMkLst>
        </pc:spChg>
        <pc:spChg chg="add mod">
          <ac:chgData name="ANGELO ANDREA NOZZOLILLO" userId="505cf4a8-58c2-448b-bff3-99f1281f283d" providerId="ADAL" clId="{CECA4EC2-A804-4758-8451-5701457BDAEA}" dt="2024-12-06T13:46:30.333" v="384" actId="1076"/>
          <ac:spMkLst>
            <pc:docMk/>
            <pc:sldMk cId="0" sldId="262"/>
            <ac:spMk id="14" creationId="{51366209-2EA5-43CE-18B0-B229503B8502}"/>
          </ac:spMkLst>
        </pc:spChg>
        <pc:spChg chg="add del">
          <ac:chgData name="ANGELO ANDREA NOZZOLILLO" userId="505cf4a8-58c2-448b-bff3-99f1281f283d" providerId="ADAL" clId="{CECA4EC2-A804-4758-8451-5701457BDAEA}" dt="2024-12-06T13:09:08.303" v="219" actId="22"/>
          <ac:spMkLst>
            <pc:docMk/>
            <pc:sldMk cId="0" sldId="262"/>
            <ac:spMk id="16" creationId="{8B0EE4A5-38B4-7BF3-2C69-76932DAF2BD3}"/>
          </ac:spMkLst>
        </pc:spChg>
        <pc:spChg chg="add del">
          <ac:chgData name="ANGELO ANDREA NOZZOLILLO" userId="505cf4a8-58c2-448b-bff3-99f1281f283d" providerId="ADAL" clId="{CECA4EC2-A804-4758-8451-5701457BDAEA}" dt="2024-12-06T13:09:10.965" v="221" actId="22"/>
          <ac:spMkLst>
            <pc:docMk/>
            <pc:sldMk cId="0" sldId="262"/>
            <ac:spMk id="18" creationId="{E3AD6364-7E2D-54FF-145D-3B53DE7CC17E}"/>
          </ac:spMkLst>
        </pc:spChg>
        <pc:spChg chg="add mod">
          <ac:chgData name="ANGELO ANDREA NOZZOLILLO" userId="505cf4a8-58c2-448b-bff3-99f1281f283d" providerId="ADAL" clId="{CECA4EC2-A804-4758-8451-5701457BDAEA}" dt="2024-12-06T13:46:34.001" v="385" actId="1076"/>
          <ac:spMkLst>
            <pc:docMk/>
            <pc:sldMk cId="0" sldId="262"/>
            <ac:spMk id="20" creationId="{122291AF-3217-5928-212B-92EF1DC295DC}"/>
          </ac:spMkLst>
        </pc:spChg>
        <pc:spChg chg="add">
          <ac:chgData name="ANGELO ANDREA NOZZOLILLO" userId="505cf4a8-58c2-448b-bff3-99f1281f283d" providerId="ADAL" clId="{CECA4EC2-A804-4758-8451-5701457BDAEA}" dt="2024-12-06T13:14:14.606" v="254"/>
          <ac:spMkLst>
            <pc:docMk/>
            <pc:sldMk cId="0" sldId="262"/>
            <ac:spMk id="21" creationId="{337973A5-CB55-5348-9201-EC60F3ED9AA2}"/>
          </ac:spMkLst>
        </pc:spChg>
        <pc:spChg chg="add mod">
          <ac:chgData name="ANGELO ANDREA NOZZOLILLO" userId="505cf4a8-58c2-448b-bff3-99f1281f283d" providerId="ADAL" clId="{CECA4EC2-A804-4758-8451-5701457BDAEA}" dt="2024-12-06T13:14:28.849" v="259"/>
          <ac:spMkLst>
            <pc:docMk/>
            <pc:sldMk cId="0" sldId="262"/>
            <ac:spMk id="22" creationId="{995DE617-996D-C016-A3D0-16E86EE92E28}"/>
          </ac:spMkLst>
        </pc:spChg>
        <pc:spChg chg="add mod">
          <ac:chgData name="ANGELO ANDREA NOZZOLILLO" userId="505cf4a8-58c2-448b-bff3-99f1281f283d" providerId="ADAL" clId="{CECA4EC2-A804-4758-8451-5701457BDAEA}" dt="2024-12-06T13:55:15.491" v="416" actId="1076"/>
          <ac:spMkLst>
            <pc:docMk/>
            <pc:sldMk cId="0" sldId="262"/>
            <ac:spMk id="23" creationId="{4F2EAFF3-3BB8-0247-9981-B22339A0AEAA}"/>
          </ac:spMkLst>
        </pc:spChg>
        <pc:spChg chg="add del mod">
          <ac:chgData name="ANGELO ANDREA NOZZOLILLO" userId="505cf4a8-58c2-448b-bff3-99f1281f283d" providerId="ADAL" clId="{CECA4EC2-A804-4758-8451-5701457BDAEA}" dt="2024-12-06T13:57:09.625" v="420"/>
          <ac:spMkLst>
            <pc:docMk/>
            <pc:sldMk cId="0" sldId="262"/>
            <ac:spMk id="24" creationId="{51BDE91E-4395-B566-F032-77CCF6CF9C0C}"/>
          </ac:spMkLst>
        </pc:spChg>
        <pc:spChg chg="add del mod">
          <ac:chgData name="ANGELO ANDREA NOZZOLILLO" userId="505cf4a8-58c2-448b-bff3-99f1281f283d" providerId="ADAL" clId="{CECA4EC2-A804-4758-8451-5701457BDAEA}" dt="2024-12-06T14:01:19.700" v="454"/>
          <ac:spMkLst>
            <pc:docMk/>
            <pc:sldMk cId="0" sldId="262"/>
            <ac:spMk id="25" creationId="{F070CD0B-7B98-C072-5015-1D7EB99AB2C6}"/>
          </ac:spMkLst>
        </pc:spChg>
        <pc:spChg chg="add">
          <ac:chgData name="ANGELO ANDREA NOZZOLILLO" userId="505cf4a8-58c2-448b-bff3-99f1281f283d" providerId="ADAL" clId="{CECA4EC2-A804-4758-8451-5701457BDAEA}" dt="2024-12-06T14:01:12.174" v="448"/>
          <ac:spMkLst>
            <pc:docMk/>
            <pc:sldMk cId="0" sldId="262"/>
            <ac:spMk id="26" creationId="{CFDCF6AE-CA29-24B7-36A7-E3C2D8D65BAF}"/>
          </ac:spMkLst>
        </pc:spChg>
        <pc:spChg chg="add del mod">
          <ac:chgData name="ANGELO ANDREA NOZZOLILLO" userId="505cf4a8-58c2-448b-bff3-99f1281f283d" providerId="ADAL" clId="{CECA4EC2-A804-4758-8451-5701457BDAEA}" dt="2024-12-13T08:33:24.164" v="5356" actId="20577"/>
          <ac:spMkLst>
            <pc:docMk/>
            <pc:sldMk cId="0" sldId="262"/>
            <ac:spMk id="28" creationId="{FD379F41-0061-7B5C-EC51-87EC155A6960}"/>
          </ac:spMkLst>
        </pc:spChg>
        <pc:spChg chg="del mod">
          <ac:chgData name="ANGELO ANDREA NOZZOLILLO" userId="505cf4a8-58c2-448b-bff3-99f1281f283d" providerId="ADAL" clId="{CECA4EC2-A804-4758-8451-5701457BDAEA}" dt="2024-12-06T13:07:54.492" v="217" actId="478"/>
          <ac:spMkLst>
            <pc:docMk/>
            <pc:sldMk cId="0" sldId="262"/>
            <ac:spMk id="934" creationId="{00000000-0000-0000-0000-000000000000}"/>
          </ac:spMkLst>
        </pc:spChg>
        <pc:spChg chg="add del mod">
          <ac:chgData name="ANGELO ANDREA NOZZOLILLO" userId="505cf4a8-58c2-448b-bff3-99f1281f283d" providerId="ADAL" clId="{CECA4EC2-A804-4758-8451-5701457BDAEA}" dt="2024-12-06T13:47:11.145" v="388" actId="478"/>
          <ac:spMkLst>
            <pc:docMk/>
            <pc:sldMk cId="0" sldId="262"/>
            <ac:spMk id="935" creationId="{00000000-0000-0000-0000-000000000000}"/>
          </ac:spMkLst>
        </pc:spChg>
        <pc:picChg chg="add del mod modCrop">
          <ac:chgData name="ANGELO ANDREA NOZZOLILLO" userId="505cf4a8-58c2-448b-bff3-99f1281f283d" providerId="ADAL" clId="{CECA4EC2-A804-4758-8451-5701457BDAEA}" dt="2024-12-06T13:47:05.643" v="386" actId="478"/>
          <ac:picMkLst>
            <pc:docMk/>
            <pc:sldMk cId="0" sldId="262"/>
            <ac:picMk id="3" creationId="{24C8E096-8D1C-21A7-7D24-3394DB5FE5BD}"/>
          </ac:picMkLst>
        </pc:picChg>
        <pc:picChg chg="add mod">
          <ac:chgData name="ANGELO ANDREA NOZZOLILLO" userId="505cf4a8-58c2-448b-bff3-99f1281f283d" providerId="ADAL" clId="{CECA4EC2-A804-4758-8451-5701457BDAEA}" dt="2024-12-06T13:06:35.166" v="193" actId="14100"/>
          <ac:picMkLst>
            <pc:docMk/>
            <pc:sldMk cId="0" sldId="262"/>
            <ac:picMk id="6" creationId="{A96D40D4-AB69-C005-AE2E-C229F031CE5C}"/>
          </ac:picMkLst>
        </pc:picChg>
        <pc:picChg chg="del">
          <ac:chgData name="ANGELO ANDREA NOZZOLILLO" userId="505cf4a8-58c2-448b-bff3-99f1281f283d" providerId="ADAL" clId="{CECA4EC2-A804-4758-8451-5701457BDAEA}" dt="2024-12-06T13:04:01.048" v="178" actId="478"/>
          <ac:picMkLst>
            <pc:docMk/>
            <pc:sldMk cId="0" sldId="262"/>
            <ac:picMk id="936" creationId="{00000000-0000-0000-0000-000000000000}"/>
          </ac:picMkLst>
        </pc:picChg>
        <pc:picChg chg="add">
          <ac:chgData name="ANGELO ANDREA NOZZOLILLO" userId="505cf4a8-58c2-448b-bff3-99f1281f283d" providerId="ADAL" clId="{CECA4EC2-A804-4758-8451-5701457BDAEA}" dt="2024-12-06T13:51:25.950" v="389"/>
          <ac:picMkLst>
            <pc:docMk/>
            <pc:sldMk cId="0" sldId="262"/>
            <ac:picMk id="1030" creationId="{53E751C3-A036-0766-8228-BCF654C7BF9D}"/>
          </ac:picMkLst>
        </pc:picChg>
        <pc:picChg chg="add mod">
          <ac:chgData name="ANGELO ANDREA NOZZOLILLO" userId="505cf4a8-58c2-448b-bff3-99f1281f283d" providerId="ADAL" clId="{CECA4EC2-A804-4758-8451-5701457BDAEA}" dt="2024-12-06T14:03:02.929" v="491" actId="1076"/>
          <ac:picMkLst>
            <pc:docMk/>
            <pc:sldMk cId="0" sldId="262"/>
            <ac:picMk id="1032" creationId="{687E97C2-5892-E766-05B1-12BE1064A797}"/>
          </ac:picMkLst>
        </pc:picChg>
      </pc:sldChg>
      <pc:sldChg chg="add del">
        <pc:chgData name="ANGELO ANDREA NOZZOLILLO" userId="505cf4a8-58c2-448b-bff3-99f1281f283d" providerId="ADAL" clId="{CECA4EC2-A804-4758-8451-5701457BDAEA}" dt="2024-12-12T12:32:26.653" v="4768" actId="47"/>
        <pc:sldMkLst>
          <pc:docMk/>
          <pc:sldMk cId="0" sldId="263"/>
        </pc:sldMkLst>
      </pc:sldChg>
      <pc:sldChg chg="addSp delSp modSp add del mod ord modTransition modAnim modNotesTx">
        <pc:chgData name="ANGELO ANDREA NOZZOLILLO" userId="505cf4a8-58c2-448b-bff3-99f1281f283d" providerId="ADAL" clId="{CECA4EC2-A804-4758-8451-5701457BDAEA}" dt="2024-12-13T15:53:13.683" v="5872" actId="20577"/>
        <pc:sldMkLst>
          <pc:docMk/>
          <pc:sldMk cId="0" sldId="264"/>
        </pc:sldMkLst>
        <pc:spChg chg="add mod">
          <ac:chgData name="ANGELO ANDREA NOZZOLILLO" userId="505cf4a8-58c2-448b-bff3-99f1281f283d" providerId="ADAL" clId="{CECA4EC2-A804-4758-8451-5701457BDAEA}" dt="2024-12-12T10:31:52.900" v="3272"/>
          <ac:spMkLst>
            <pc:docMk/>
            <pc:sldMk cId="0" sldId="264"/>
            <ac:spMk id="2" creationId="{8D202250-9E29-9A9F-E6E7-0133CC91739C}"/>
          </ac:spMkLst>
        </pc:spChg>
        <pc:spChg chg="add mod">
          <ac:chgData name="ANGELO ANDREA NOZZOLILLO" userId="505cf4a8-58c2-448b-bff3-99f1281f283d" providerId="ADAL" clId="{CECA4EC2-A804-4758-8451-5701457BDAEA}" dt="2024-12-12T10:31:52.900" v="3272"/>
          <ac:spMkLst>
            <pc:docMk/>
            <pc:sldMk cId="0" sldId="264"/>
            <ac:spMk id="3" creationId="{A1323BBD-0120-CAF1-7175-492D8431A746}"/>
          </ac:spMkLst>
        </pc:spChg>
        <pc:spChg chg="add mod">
          <ac:chgData name="ANGELO ANDREA NOZZOLILLO" userId="505cf4a8-58c2-448b-bff3-99f1281f283d" providerId="ADAL" clId="{CECA4EC2-A804-4758-8451-5701457BDAEA}" dt="2024-12-13T15:53:13.683" v="5872" actId="20577"/>
          <ac:spMkLst>
            <pc:docMk/>
            <pc:sldMk cId="0" sldId="264"/>
            <ac:spMk id="4" creationId="{0F24CC0A-DCE6-8242-6682-914957277595}"/>
          </ac:spMkLst>
        </pc:spChg>
        <pc:spChg chg="add del mod">
          <ac:chgData name="ANGELO ANDREA NOZZOLILLO" userId="505cf4a8-58c2-448b-bff3-99f1281f283d" providerId="ADAL" clId="{CECA4EC2-A804-4758-8451-5701457BDAEA}" dt="2024-12-12T10:31:57.706" v="3274" actId="478"/>
          <ac:spMkLst>
            <pc:docMk/>
            <pc:sldMk cId="0" sldId="264"/>
            <ac:spMk id="5" creationId="{AB05025B-9981-82EF-1E19-337BE8F94E46}"/>
          </ac:spMkLst>
        </pc:spChg>
        <pc:spChg chg="add del mod">
          <ac:chgData name="ANGELO ANDREA NOZZOLILLO" userId="505cf4a8-58c2-448b-bff3-99f1281f283d" providerId="ADAL" clId="{CECA4EC2-A804-4758-8451-5701457BDAEA}" dt="2024-12-12T10:33:33.380" v="3336"/>
          <ac:spMkLst>
            <pc:docMk/>
            <pc:sldMk cId="0" sldId="264"/>
            <ac:spMk id="6" creationId="{292B06EA-F3DB-6133-F563-F0B6FDF5A4FA}"/>
          </ac:spMkLst>
        </pc:spChg>
        <pc:spChg chg="add mod">
          <ac:chgData name="ANGELO ANDREA NOZZOLILLO" userId="505cf4a8-58c2-448b-bff3-99f1281f283d" providerId="ADAL" clId="{CECA4EC2-A804-4758-8451-5701457BDAEA}" dt="2024-12-12T11:03:57.124" v="4114" actId="1076"/>
          <ac:spMkLst>
            <pc:docMk/>
            <pc:sldMk cId="0" sldId="264"/>
            <ac:spMk id="7" creationId="{5F551F0B-63BA-E4F6-FDD8-91A6C8B839D6}"/>
          </ac:spMkLst>
        </pc:spChg>
        <pc:spChg chg="mod">
          <ac:chgData name="ANGELO ANDREA NOZZOLILLO" userId="505cf4a8-58c2-448b-bff3-99f1281f283d" providerId="ADAL" clId="{CECA4EC2-A804-4758-8451-5701457BDAEA}" dt="2024-12-12T10:36:11.321" v="3348" actId="207"/>
          <ac:spMkLst>
            <pc:docMk/>
            <pc:sldMk cId="0" sldId="264"/>
            <ac:spMk id="9" creationId="{41245830-38DB-47F8-23E4-DC7719901BBD}"/>
          </ac:spMkLst>
        </pc:spChg>
        <pc:spChg chg="mod">
          <ac:chgData name="ANGELO ANDREA NOZZOLILLO" userId="505cf4a8-58c2-448b-bff3-99f1281f283d" providerId="ADAL" clId="{CECA4EC2-A804-4758-8451-5701457BDAEA}" dt="2024-12-12T10:35:14.222" v="3340"/>
          <ac:spMkLst>
            <pc:docMk/>
            <pc:sldMk cId="0" sldId="264"/>
            <ac:spMk id="10" creationId="{4A360866-5098-0136-C016-4D85F80A7D9C}"/>
          </ac:spMkLst>
        </pc:spChg>
        <pc:spChg chg="mod">
          <ac:chgData name="ANGELO ANDREA NOZZOLILLO" userId="505cf4a8-58c2-448b-bff3-99f1281f283d" providerId="ADAL" clId="{CECA4EC2-A804-4758-8451-5701457BDAEA}" dt="2024-12-12T10:35:14.222" v="3340"/>
          <ac:spMkLst>
            <pc:docMk/>
            <pc:sldMk cId="0" sldId="264"/>
            <ac:spMk id="11" creationId="{7424AEFF-EA69-FB41-09D1-CA1EB58AF3A8}"/>
          </ac:spMkLst>
        </pc:spChg>
        <pc:spChg chg="mod">
          <ac:chgData name="ANGELO ANDREA NOZZOLILLO" userId="505cf4a8-58c2-448b-bff3-99f1281f283d" providerId="ADAL" clId="{CECA4EC2-A804-4758-8451-5701457BDAEA}" dt="2024-12-12T10:35:14.222" v="3340"/>
          <ac:spMkLst>
            <pc:docMk/>
            <pc:sldMk cId="0" sldId="264"/>
            <ac:spMk id="12" creationId="{CF1A82EF-683D-424B-F1BC-D45F169ADD30}"/>
          </ac:spMkLst>
        </pc:spChg>
        <pc:spChg chg="mod">
          <ac:chgData name="ANGELO ANDREA NOZZOLILLO" userId="505cf4a8-58c2-448b-bff3-99f1281f283d" providerId="ADAL" clId="{CECA4EC2-A804-4758-8451-5701457BDAEA}" dt="2024-12-12T10:35:40.053" v="3346" actId="207"/>
          <ac:spMkLst>
            <pc:docMk/>
            <pc:sldMk cId="0" sldId="264"/>
            <ac:spMk id="13" creationId="{B918A35D-8B83-BF9A-EC60-82BBE7C1118C}"/>
          </ac:spMkLst>
        </pc:spChg>
        <pc:spChg chg="del mod">
          <ac:chgData name="ANGELO ANDREA NOZZOLILLO" userId="505cf4a8-58c2-448b-bff3-99f1281f283d" providerId="ADAL" clId="{CECA4EC2-A804-4758-8451-5701457BDAEA}" dt="2024-12-12T10:44:06.889" v="3838" actId="21"/>
          <ac:spMkLst>
            <pc:docMk/>
            <pc:sldMk cId="0" sldId="264"/>
            <ac:spMk id="15" creationId="{91B31493-EBB7-5A74-E953-8C3BB1180171}"/>
          </ac:spMkLst>
        </pc:spChg>
        <pc:spChg chg="mod">
          <ac:chgData name="ANGELO ANDREA NOZZOLILLO" userId="505cf4a8-58c2-448b-bff3-99f1281f283d" providerId="ADAL" clId="{CECA4EC2-A804-4758-8451-5701457BDAEA}" dt="2024-12-12T10:37:12.369" v="3361"/>
          <ac:spMkLst>
            <pc:docMk/>
            <pc:sldMk cId="0" sldId="264"/>
            <ac:spMk id="16" creationId="{FD52D54B-8614-DF78-1E21-476961C12CE3}"/>
          </ac:spMkLst>
        </pc:spChg>
        <pc:spChg chg="mod">
          <ac:chgData name="ANGELO ANDREA NOZZOLILLO" userId="505cf4a8-58c2-448b-bff3-99f1281f283d" providerId="ADAL" clId="{CECA4EC2-A804-4758-8451-5701457BDAEA}" dt="2024-12-12T10:37:12.369" v="3361"/>
          <ac:spMkLst>
            <pc:docMk/>
            <pc:sldMk cId="0" sldId="264"/>
            <ac:spMk id="17" creationId="{7720D1EF-9E81-6A41-341F-2F0C4DE91A59}"/>
          </ac:spMkLst>
        </pc:spChg>
        <pc:spChg chg="mod">
          <ac:chgData name="ANGELO ANDREA NOZZOLILLO" userId="505cf4a8-58c2-448b-bff3-99f1281f283d" providerId="ADAL" clId="{CECA4EC2-A804-4758-8451-5701457BDAEA}" dt="2024-12-12T10:37:12.369" v="3361"/>
          <ac:spMkLst>
            <pc:docMk/>
            <pc:sldMk cId="0" sldId="264"/>
            <ac:spMk id="18" creationId="{620B5031-9FF3-216A-CF34-0B3466B022F8}"/>
          </ac:spMkLst>
        </pc:spChg>
        <pc:spChg chg="del mod">
          <ac:chgData name="ANGELO ANDREA NOZZOLILLO" userId="505cf4a8-58c2-448b-bff3-99f1281f283d" providerId="ADAL" clId="{CECA4EC2-A804-4758-8451-5701457BDAEA}" dt="2024-12-12T10:40:18.864" v="3519" actId="478"/>
          <ac:spMkLst>
            <pc:docMk/>
            <pc:sldMk cId="0" sldId="264"/>
            <ac:spMk id="19" creationId="{B3F97625-2DE2-7A31-D7B6-533EB13632C6}"/>
          </ac:spMkLst>
        </pc:spChg>
        <pc:spChg chg="add mod or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0" creationId="{CA2F2A50-2E55-2AEF-0434-6E55AD8A65F3}"/>
          </ac:spMkLst>
        </pc:spChg>
        <pc:spChg chg="add mod or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1" creationId="{00DB22B6-6A52-4AFF-A99F-0D331ED09AD7}"/>
          </ac:spMkLst>
        </pc:spChg>
        <pc:spChg chg="add mo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2" creationId="{91B31493-EBB7-5A74-E953-8C3BB1180171}"/>
          </ac:spMkLst>
        </pc:spChg>
        <pc:spChg chg="add mod">
          <ac:chgData name="ANGELO ANDREA NOZZOLILLO" userId="505cf4a8-58c2-448b-bff3-99f1281f283d" providerId="ADAL" clId="{CECA4EC2-A804-4758-8451-5701457BDAEA}" dt="2024-12-12T11:05:21.434" v="4125" actId="1076"/>
          <ac:spMkLst>
            <pc:docMk/>
            <pc:sldMk cId="0" sldId="264"/>
            <ac:spMk id="23" creationId="{A6255431-40F3-E461-241F-F83F175DA7CD}"/>
          </ac:spMkLst>
        </pc:spChg>
        <pc:spChg chg="del">
          <ac:chgData name="ANGELO ANDREA NOZZOLILLO" userId="505cf4a8-58c2-448b-bff3-99f1281f283d" providerId="ADAL" clId="{CECA4EC2-A804-4758-8451-5701457BDAEA}" dt="2024-12-12T10:31:55.653" v="3273" actId="478"/>
          <ac:spMkLst>
            <pc:docMk/>
            <pc:sldMk cId="0" sldId="264"/>
            <ac:spMk id="970" creationId="{00000000-0000-0000-0000-000000000000}"/>
          </ac:spMkLst>
        </pc:spChg>
        <pc:spChg chg="del mod">
          <ac:chgData name="ANGELO ANDREA NOZZOLILLO" userId="505cf4a8-58c2-448b-bff3-99f1281f283d" providerId="ADAL" clId="{CECA4EC2-A804-4758-8451-5701457BDAEA}" dt="2024-12-12T10:31:44.151" v="3271" actId="478"/>
          <ac:spMkLst>
            <pc:docMk/>
            <pc:sldMk cId="0" sldId="264"/>
            <ac:spMk id="97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2T10:31:41.348" v="3269" actId="478"/>
          <ac:spMkLst>
            <pc:docMk/>
            <pc:sldMk cId="0" sldId="264"/>
            <ac:spMk id="972" creationId="{00000000-0000-0000-0000-000000000000}"/>
          </ac:spMkLst>
        </pc:spChg>
        <pc:grpChg chg="add del mod">
          <ac:chgData name="ANGELO ANDREA NOZZOLILLO" userId="505cf4a8-58c2-448b-bff3-99f1281f283d" providerId="ADAL" clId="{CECA4EC2-A804-4758-8451-5701457BDAEA}" dt="2024-12-12T10:37:01.159" v="3358" actId="21"/>
          <ac:grpSpMkLst>
            <pc:docMk/>
            <pc:sldMk cId="0" sldId="264"/>
            <ac:grpSpMk id="8" creationId="{DD48EBE6-9002-8C05-54B6-7D5D1F6D5E4B}"/>
          </ac:grpSpMkLst>
        </pc:grpChg>
        <pc:grpChg chg="add del mod">
          <ac:chgData name="ANGELO ANDREA NOZZOLILLO" userId="505cf4a8-58c2-448b-bff3-99f1281f283d" providerId="ADAL" clId="{CECA4EC2-A804-4758-8451-5701457BDAEA}" dt="2024-12-12T10:52:31.222" v="4090" actId="478"/>
          <ac:grpSpMkLst>
            <pc:docMk/>
            <pc:sldMk cId="0" sldId="264"/>
            <ac:grpSpMk id="14" creationId="{15C208F7-F1C3-BCB0-5885-6DB18C646D9B}"/>
          </ac:grpSpMkLst>
        </pc:grpChg>
        <pc:grpChg chg="del">
          <ac:chgData name="ANGELO ANDREA NOZZOLILLO" userId="505cf4a8-58c2-448b-bff3-99f1281f283d" providerId="ADAL" clId="{CECA4EC2-A804-4758-8451-5701457BDAEA}" dt="2024-12-12T10:31:41.348" v="3269" actId="478"/>
          <ac:grpSpMkLst>
            <pc:docMk/>
            <pc:sldMk cId="0" sldId="264"/>
            <ac:grpSpMk id="973" creationId="{00000000-0000-0000-0000-000000000000}"/>
          </ac:grpSpMkLst>
        </pc:grpChg>
        <pc:picChg chg="del mod">
          <ac:chgData name="ANGELO ANDREA NOZZOLILLO" userId="505cf4a8-58c2-448b-bff3-99f1281f283d" providerId="ADAL" clId="{CECA4EC2-A804-4758-8451-5701457BDAEA}" dt="2024-12-12T10:31:41.348" v="3269" actId="478"/>
          <ac:picMkLst>
            <pc:docMk/>
            <pc:sldMk cId="0" sldId="264"/>
            <ac:picMk id="978" creationId="{00000000-0000-0000-0000-000000000000}"/>
          </ac:picMkLst>
        </pc:picChg>
      </pc:sldChg>
      <pc:sldChg chg="del">
        <pc:chgData name="ANGELO ANDREA NOZZOLILLO" userId="505cf4a8-58c2-448b-bff3-99f1281f283d" providerId="ADAL" clId="{CECA4EC2-A804-4758-8451-5701457BDAEA}" dt="2024-12-12T13:44:12.317" v="4878" actId="47"/>
        <pc:sldMkLst>
          <pc:docMk/>
          <pc:sldMk cId="0" sldId="265"/>
        </pc:sldMkLst>
      </pc:sldChg>
      <pc:sldChg chg="del">
        <pc:chgData name="ANGELO ANDREA NOZZOLILLO" userId="505cf4a8-58c2-448b-bff3-99f1281f283d" providerId="ADAL" clId="{CECA4EC2-A804-4758-8451-5701457BDAEA}" dt="2024-12-12T13:44:13.439" v="4879" actId="47"/>
        <pc:sldMkLst>
          <pc:docMk/>
          <pc:sldMk cId="0" sldId="266"/>
        </pc:sldMkLst>
      </pc:sldChg>
      <pc:sldChg chg="addSp delSp modSp del mod ord modTransition addAnim delAnim modAnim modShow">
        <pc:chgData name="ANGELO ANDREA NOZZOLILLO" userId="505cf4a8-58c2-448b-bff3-99f1281f283d" providerId="ADAL" clId="{CECA4EC2-A804-4758-8451-5701457BDAEA}" dt="2024-12-12T11:34:42.998" v="4361" actId="47"/>
        <pc:sldMkLst>
          <pc:docMk/>
          <pc:sldMk cId="0" sldId="267"/>
        </pc:sldMkLst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3" creationId="{10700482-2D83-17E4-526C-A6DF694048B0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3" creationId="{457A59D5-9D2D-673F-7431-F0EB6337D12A}"/>
          </ac:spMkLst>
        </pc:spChg>
        <pc:spChg chg="add mod">
          <ac:chgData name="ANGELO ANDREA NOZZOLILLO" userId="505cf4a8-58c2-448b-bff3-99f1281f283d" providerId="ADAL" clId="{CECA4EC2-A804-4758-8451-5701457BDAEA}" dt="2024-12-10T14:36:11.015" v="2228"/>
          <ac:spMkLst>
            <pc:docMk/>
            <pc:sldMk cId="0" sldId="267"/>
            <ac:spMk id="4" creationId="{98445851-30B4-CBBF-FA10-BCD1999C6C2C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5" creationId="{39628B97-80E1-34F2-0AB8-E6907210A811}"/>
          </ac:spMkLst>
        </pc:spChg>
        <pc:spChg chg="add del mod">
          <ac:chgData name="ANGELO ANDREA NOZZOLILLO" userId="505cf4a8-58c2-448b-bff3-99f1281f283d" providerId="ADAL" clId="{CECA4EC2-A804-4758-8451-5701457BDAEA}" dt="2024-12-10T15:07:54.914" v="2416" actId="1076"/>
          <ac:spMkLst>
            <pc:docMk/>
            <pc:sldMk cId="0" sldId="267"/>
            <ac:spMk id="5" creationId="{4F6296C0-EFE5-89DF-7254-9602700D00C2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7" creationId="{89B81323-EFBA-440C-7B9F-4B792B042D67}"/>
          </ac:spMkLst>
        </pc:spChg>
        <pc:spChg chg="add del mod">
          <ac:chgData name="ANGELO ANDREA NOZZOLILLO" userId="505cf4a8-58c2-448b-bff3-99f1281f283d" providerId="ADAL" clId="{CECA4EC2-A804-4758-8451-5701457BDAEA}" dt="2024-12-10T14:17:41.863" v="1970" actId="207"/>
          <ac:spMkLst>
            <pc:docMk/>
            <pc:sldMk cId="0" sldId="267"/>
            <ac:spMk id="8" creationId="{8FFE78A5-F798-21AF-136C-F5500E66551A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9" creationId="{0B3E8DB6-9986-ABAA-5800-6EBAD8B53CA7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1" creationId="{B7A1BE83-9977-318A-96E5-697F265B74F1}"/>
          </ac:spMkLst>
        </pc:spChg>
        <pc:spChg chg="add del mod">
          <ac:chgData name="ANGELO ANDREA NOZZOLILLO" userId="505cf4a8-58c2-448b-bff3-99f1281f283d" providerId="ADAL" clId="{CECA4EC2-A804-4758-8451-5701457BDAEA}" dt="2024-12-10T11:32:31.459" v="1278" actId="478"/>
          <ac:spMkLst>
            <pc:docMk/>
            <pc:sldMk cId="0" sldId="267"/>
            <ac:spMk id="13" creationId="{C7AF4C40-531D-F2DB-2F05-FA938F06F8DE}"/>
          </ac:spMkLst>
        </pc:spChg>
        <pc:spChg chg="add del mod topLvl">
          <ac:chgData name="ANGELO ANDREA NOZZOLILLO" userId="505cf4a8-58c2-448b-bff3-99f1281f283d" providerId="ADAL" clId="{CECA4EC2-A804-4758-8451-5701457BDAEA}" dt="2024-12-10T18:09:28.408" v="2828" actId="20577"/>
          <ac:spMkLst>
            <pc:docMk/>
            <pc:sldMk cId="0" sldId="267"/>
            <ac:spMk id="18" creationId="{D49759D8-A471-BDD5-4447-FD177E72ABE3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19" creationId="{6C1C4B6D-DB23-DCF8-5197-580DA73E7037}"/>
          </ac:spMkLst>
        </pc:spChg>
        <pc:spChg chg="add del mod topLvl">
          <ac:chgData name="ANGELO ANDREA NOZZOLILLO" userId="505cf4a8-58c2-448b-bff3-99f1281f283d" providerId="ADAL" clId="{CECA4EC2-A804-4758-8451-5701457BDAEA}" dt="2024-12-10T18:09:27.471" v="2826" actId="20577"/>
          <ac:spMkLst>
            <pc:docMk/>
            <pc:sldMk cId="0" sldId="267"/>
            <ac:spMk id="20" creationId="{FCF355CC-2FF7-9E3C-D72E-6F4B3D6613C0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1" creationId="{EB6B8EA9-0FF4-C21D-BCD4-096CF1EFFDF5}"/>
          </ac:spMkLst>
        </pc:spChg>
        <pc:spChg chg="add del mod topLvl">
          <ac:chgData name="ANGELO ANDREA NOZZOLILLO" userId="505cf4a8-58c2-448b-bff3-99f1281f283d" providerId="ADAL" clId="{CECA4EC2-A804-4758-8451-5701457BDAEA}" dt="2024-12-10T14:14:13.863" v="1917" actId="1076"/>
          <ac:spMkLst>
            <pc:docMk/>
            <pc:sldMk cId="0" sldId="267"/>
            <ac:spMk id="28" creationId="{EBAEBF59-2AFF-5437-DFD5-69F5A789B452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29" creationId="{9C6FE4F7-0257-7258-4ED3-AB9AFE4F4841}"/>
          </ac:spMkLst>
        </pc:spChg>
        <pc:spChg chg="add del mod topLvl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30" creationId="{0331A1B6-5DED-69F9-C754-CDCC8DF14BEC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0" creationId="{D2554E11-06AD-1189-E787-982B0F1BF2F3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1" creationId="{B0709D98-5B7C-9929-BA86-AF21E479F3D0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2" creationId="{9F33E67B-0F96-0E69-EA37-5C12A95B66EC}"/>
          </ac:spMkLst>
        </pc:spChg>
        <pc:spChg chg="add del mod">
          <ac:chgData name="ANGELO ANDREA NOZZOLILLO" userId="505cf4a8-58c2-448b-bff3-99f1281f283d" providerId="ADAL" clId="{CECA4EC2-A804-4758-8451-5701457BDAEA}" dt="2024-12-10T14:14:35.484" v="1920" actId="1076"/>
          <ac:spMkLst>
            <pc:docMk/>
            <pc:sldMk cId="0" sldId="267"/>
            <ac:spMk id="963" creationId="{DA59B0D7-A592-7BFD-78C8-5048A85D5FFA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64" creationId="{F05E3BC6-02A7-B674-44F8-6EE24890C6AB}"/>
          </ac:spMkLst>
        </pc:spChg>
        <pc:spChg chg="add del mod">
          <ac:chgData name="ANGELO ANDREA NOZZOLILLO" userId="505cf4a8-58c2-448b-bff3-99f1281f283d" providerId="ADAL" clId="{CECA4EC2-A804-4758-8451-5701457BDAEA}" dt="2024-12-10T14:14:44.651" v="1922" actId="688"/>
          <ac:spMkLst>
            <pc:docMk/>
            <pc:sldMk cId="0" sldId="267"/>
            <ac:spMk id="965" creationId="{06865294-EE23-3B3E-42AF-7CC636FAEEBA}"/>
          </ac:spMkLst>
        </pc:spChg>
        <pc:spChg chg="add del mod">
          <ac:chgData name="ANGELO ANDREA NOZZOLILLO" userId="505cf4a8-58c2-448b-bff3-99f1281f283d" providerId="ADAL" clId="{CECA4EC2-A804-4758-8451-5701457BDAEA}" dt="2024-12-10T14:17:30.166" v="1964" actId="207"/>
          <ac:spMkLst>
            <pc:docMk/>
            <pc:sldMk cId="0" sldId="267"/>
            <ac:spMk id="970" creationId="{65751FFD-1D54-E965-4B2C-202CF8D88DDD}"/>
          </ac:spMkLst>
        </pc:spChg>
        <pc:spChg chg="add del mod">
          <ac:chgData name="ANGELO ANDREA NOZZOLILLO" userId="505cf4a8-58c2-448b-bff3-99f1281f283d" providerId="ADAL" clId="{CECA4EC2-A804-4758-8451-5701457BDAEA}" dt="2024-12-10T14:17:34.638" v="1966" actId="207"/>
          <ac:spMkLst>
            <pc:docMk/>
            <pc:sldMk cId="0" sldId="267"/>
            <ac:spMk id="971" creationId="{0D59B709-B985-FAF5-79CC-3177B0AD469B}"/>
          </ac:spMkLst>
        </pc:spChg>
        <pc:spChg chg="add del mod">
          <ac:chgData name="ANGELO ANDREA NOZZOLILLO" userId="505cf4a8-58c2-448b-bff3-99f1281f283d" providerId="ADAL" clId="{CECA4EC2-A804-4758-8451-5701457BDAEA}" dt="2024-12-10T14:15:52.961" v="1933" actId="207"/>
          <ac:spMkLst>
            <pc:docMk/>
            <pc:sldMk cId="0" sldId="267"/>
            <ac:spMk id="972" creationId="{8C92C736-3EF8-0901-E153-FCBF49EDDBB3}"/>
          </ac:spMkLst>
        </pc:spChg>
        <pc:spChg chg="add del mod">
          <ac:chgData name="ANGELO ANDREA NOZZOLILLO" userId="505cf4a8-58c2-448b-bff3-99f1281f283d" providerId="ADAL" clId="{CECA4EC2-A804-4758-8451-5701457BDAEA}" dt="2024-12-10T14:16:04.843" v="1934" actId="108"/>
          <ac:spMkLst>
            <pc:docMk/>
            <pc:sldMk cId="0" sldId="267"/>
            <ac:spMk id="973" creationId="{DA1D1C51-39A2-1079-C0A8-3199A3CF44AC}"/>
          </ac:spMkLst>
        </pc:spChg>
        <pc:spChg chg="add del mod">
          <ac:chgData name="ANGELO ANDREA NOZZOLILLO" userId="505cf4a8-58c2-448b-bff3-99f1281f283d" providerId="ADAL" clId="{CECA4EC2-A804-4758-8451-5701457BDAEA}" dt="2024-12-10T14:16:54.244" v="1953" actId="207"/>
          <ac:spMkLst>
            <pc:docMk/>
            <pc:sldMk cId="0" sldId="267"/>
            <ac:spMk id="974" creationId="{34007624-DCF9-80E2-F0F6-680D25944BDA}"/>
          </ac:spMkLst>
        </pc:spChg>
        <pc:spChg chg="add del mod">
          <ac:chgData name="ANGELO ANDREA NOZZOLILLO" userId="505cf4a8-58c2-448b-bff3-99f1281f283d" providerId="ADAL" clId="{CECA4EC2-A804-4758-8451-5701457BDAEA}" dt="2024-12-10T12:39:48.964" v="1752"/>
          <ac:spMkLst>
            <pc:docMk/>
            <pc:sldMk cId="0" sldId="267"/>
            <ac:spMk id="975" creationId="{022B8758-C4E9-6D1E-BAF6-5C99ED1F00D3}"/>
          </ac:spMkLst>
        </pc:spChg>
        <pc:spChg chg="add del mod">
          <ac:chgData name="ANGELO ANDREA NOZZOLILLO" userId="505cf4a8-58c2-448b-bff3-99f1281f283d" providerId="ADAL" clId="{CECA4EC2-A804-4758-8451-5701457BDAEA}" dt="2024-12-10T14:17:21.586" v="1962" actId="207"/>
          <ac:spMkLst>
            <pc:docMk/>
            <pc:sldMk cId="0" sldId="267"/>
            <ac:spMk id="976" creationId="{AB3FE1CB-EB99-0EE6-F1C9-3FB3B3594F60}"/>
          </ac:spMkLst>
        </pc:spChg>
        <pc:spChg chg="add del mod">
          <ac:chgData name="ANGELO ANDREA NOZZOLILLO" userId="505cf4a8-58c2-448b-bff3-99f1281f283d" providerId="ADAL" clId="{CECA4EC2-A804-4758-8451-5701457BDAEA}" dt="2024-12-10T14:17:04.979" v="1957" actId="114"/>
          <ac:spMkLst>
            <pc:docMk/>
            <pc:sldMk cId="0" sldId="267"/>
            <ac:spMk id="977" creationId="{18D3FACF-3F98-710A-AF89-1D31C3995077}"/>
          </ac:spMkLst>
        </pc:spChg>
        <pc:spChg chg="add del mod">
          <ac:chgData name="ANGELO ANDREA NOZZOLILLO" userId="505cf4a8-58c2-448b-bff3-99f1281f283d" providerId="ADAL" clId="{CECA4EC2-A804-4758-8451-5701457BDAEA}" dt="2024-12-10T14:16:26.473" v="1947" actId="114"/>
          <ac:spMkLst>
            <pc:docMk/>
            <pc:sldMk cId="0" sldId="267"/>
            <ac:spMk id="990" creationId="{2A2E76DD-A076-18BA-717D-DE70E8C669FF}"/>
          </ac:spMkLst>
        </pc:spChg>
        <pc:spChg chg="add del mod">
          <ac:chgData name="ANGELO ANDREA NOZZOLILLO" userId="505cf4a8-58c2-448b-bff3-99f1281f283d" providerId="ADAL" clId="{CECA4EC2-A804-4758-8451-5701457BDAEA}" dt="2024-12-10T14:07:55.441" v="1865" actId="478"/>
          <ac:spMkLst>
            <pc:docMk/>
            <pc:sldMk cId="0" sldId="267"/>
            <ac:spMk id="991" creationId="{5E108134-E7AE-5411-45FD-403407A1A021}"/>
          </ac:spMkLst>
        </pc:spChg>
        <pc:spChg chg="add del mod">
          <ac:chgData name="ANGELO ANDREA NOZZOLILLO" userId="505cf4a8-58c2-448b-bff3-99f1281f283d" providerId="ADAL" clId="{CECA4EC2-A804-4758-8451-5701457BDAEA}" dt="2024-12-10T13:56:33.091" v="1816" actId="478"/>
          <ac:spMkLst>
            <pc:docMk/>
            <pc:sldMk cId="0" sldId="267"/>
            <ac:spMk id="992" creationId="{35BA3D78-FDF0-4049-2F2D-58209301911D}"/>
          </ac:spMkLst>
        </pc:spChg>
        <pc:spChg chg="add del mod">
          <ac:chgData name="ANGELO ANDREA NOZZOLILLO" userId="505cf4a8-58c2-448b-bff3-99f1281f283d" providerId="ADAL" clId="{CECA4EC2-A804-4758-8451-5701457BDAEA}" dt="2024-12-10T14:16:43.412" v="1951" actId="114"/>
          <ac:spMkLst>
            <pc:docMk/>
            <pc:sldMk cId="0" sldId="267"/>
            <ac:spMk id="993" creationId="{299CBC63-DB89-AF2E-83BD-05E811DB6B74}"/>
          </ac:spMkLst>
        </pc:spChg>
        <pc:spChg chg="add del mod">
          <ac:chgData name="ANGELO ANDREA NOZZOLILLO" userId="505cf4a8-58c2-448b-bff3-99f1281f283d" providerId="ADAL" clId="{CECA4EC2-A804-4758-8451-5701457BDAEA}" dt="2024-12-10T14:17:45.651" v="1972" actId="207"/>
          <ac:spMkLst>
            <pc:docMk/>
            <pc:sldMk cId="0" sldId="267"/>
            <ac:spMk id="994" creationId="{CD5B62A4-646A-8989-D881-FB7208CB0424}"/>
          </ac:spMkLst>
        </pc:spChg>
        <pc:spChg chg="add del mod">
          <ac:chgData name="ANGELO ANDREA NOZZOLILLO" userId="505cf4a8-58c2-448b-bff3-99f1281f283d" providerId="ADAL" clId="{CECA4EC2-A804-4758-8451-5701457BDAEA}" dt="2024-12-10T14:17:38.480" v="1968" actId="207"/>
          <ac:spMkLst>
            <pc:docMk/>
            <pc:sldMk cId="0" sldId="267"/>
            <ac:spMk id="995" creationId="{27386A26-602A-83EF-80EE-B968F0CE9D8B}"/>
          </ac:spMkLst>
        </pc:spChg>
        <pc:spChg chg="add del mod">
          <ac:chgData name="ANGELO ANDREA NOZZOLILLO" userId="505cf4a8-58c2-448b-bff3-99f1281f283d" providerId="ADAL" clId="{CECA4EC2-A804-4758-8451-5701457BDAEA}" dt="2024-12-10T14:03:25.500" v="1834" actId="478"/>
          <ac:spMkLst>
            <pc:docMk/>
            <pc:sldMk cId="0" sldId="267"/>
            <ac:spMk id="996" creationId="{2661447C-6111-0D7B-F90B-307BEB9A83FD}"/>
          </ac:spMkLst>
        </pc:spChg>
        <pc:spChg chg="add del mod">
          <ac:chgData name="ANGELO ANDREA NOZZOLILLO" userId="505cf4a8-58c2-448b-bff3-99f1281f283d" providerId="ADAL" clId="{CECA4EC2-A804-4758-8451-5701457BDAEA}" dt="2024-12-10T14:16:59.666" v="1955" actId="207"/>
          <ac:spMkLst>
            <pc:docMk/>
            <pc:sldMk cId="0" sldId="267"/>
            <ac:spMk id="999" creationId="{8A5C9909-401F-5879-E5A6-318379D22237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8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11:32:27.725" v="1277" actId="478"/>
          <ac:spMkLst>
            <pc:docMk/>
            <pc:sldMk cId="0" sldId="267"/>
            <ac:spMk id="1092" creationId="{00000000-0000-0000-0000-000000000000}"/>
          </ac:spMkLst>
        </pc:spChg>
        <pc:grpChg chg="del mod">
          <ac:chgData name="ANGELO ANDREA NOZZOLILLO" userId="505cf4a8-58c2-448b-bff3-99f1281f283d" providerId="ADAL" clId="{CECA4EC2-A804-4758-8451-5701457BDAEA}" dt="2024-12-12T09:47:51.748" v="3037" actId="478"/>
          <ac:grpSpMkLst>
            <pc:docMk/>
            <pc:sldMk cId="0" sldId="267"/>
            <ac:grpSpMk id="9" creationId="{1B81DA48-7626-D4AA-E848-C651860B3C8A}"/>
          </ac:grpSpMkLst>
        </pc:grpChg>
        <pc:grpChg chg="add del mod">
          <ac:chgData name="ANGELO ANDREA NOZZOLILLO" userId="505cf4a8-58c2-448b-bff3-99f1281f283d" providerId="ADAL" clId="{CECA4EC2-A804-4758-8451-5701457BDAEA}" dt="2024-12-10T11:49:46.257" v="1412" actId="164"/>
          <ac:grpSpMkLst>
            <pc:docMk/>
            <pc:sldMk cId="0" sldId="267"/>
            <ac:grpSpMk id="59" creationId="{2626829A-9E82-0436-3278-982847E1F4D9}"/>
          </ac:grpSpMkLst>
        </pc:grpChg>
        <pc:grpChg chg="add mod">
          <ac:chgData name="ANGELO ANDREA NOZZOLILLO" userId="505cf4a8-58c2-448b-bff3-99f1281f283d" providerId="ADAL" clId="{CECA4EC2-A804-4758-8451-5701457BDAEA}" dt="2024-12-10T12:01:07.202" v="1527" actId="164"/>
          <ac:grpSpMkLst>
            <pc:docMk/>
            <pc:sldMk cId="0" sldId="267"/>
            <ac:grpSpMk id="966" creationId="{823292B2-0B88-99BA-E608-A963E5B5CBDF}"/>
          </ac:grpSpMkLst>
        </pc:grpChg>
        <pc:grpChg chg="add mod">
          <ac:chgData name="ANGELO ANDREA NOZZOLILLO" userId="505cf4a8-58c2-448b-bff3-99f1281f283d" providerId="ADAL" clId="{CECA4EC2-A804-4758-8451-5701457BDAEA}" dt="2024-12-10T12:01:06.839" v="1526" actId="164"/>
          <ac:grpSpMkLst>
            <pc:docMk/>
            <pc:sldMk cId="0" sldId="267"/>
            <ac:grpSpMk id="967" creationId="{28FBECAD-741E-72A8-70AA-4E033E218AC1}"/>
          </ac:grpSpMkLst>
        </pc:grpChg>
        <pc:grpChg chg="add mod">
          <ac:chgData name="ANGELO ANDREA NOZZOLILLO" userId="505cf4a8-58c2-448b-bff3-99f1281f283d" providerId="ADAL" clId="{CECA4EC2-A804-4758-8451-5701457BDAEA}" dt="2024-12-10T12:01:37.461" v="1532" actId="164"/>
          <ac:grpSpMkLst>
            <pc:docMk/>
            <pc:sldMk cId="0" sldId="267"/>
            <ac:grpSpMk id="968" creationId="{3C312D72-81C1-56F9-8EF7-F7228D9D89EE}"/>
          </ac:grpSpMkLst>
        </pc:grpChg>
        <pc:grpChg chg="add mod">
          <ac:chgData name="ANGELO ANDREA NOZZOLILLO" userId="505cf4a8-58c2-448b-bff3-99f1281f283d" providerId="ADAL" clId="{CECA4EC2-A804-4758-8451-5701457BDAEA}" dt="2024-12-10T12:03:07.898" v="1566" actId="164"/>
          <ac:grpSpMkLst>
            <pc:docMk/>
            <pc:sldMk cId="0" sldId="267"/>
            <ac:grpSpMk id="969" creationId="{4E035C30-51B3-D083-8E68-88D7EF52F7C3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0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3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6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09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1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17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0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25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28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3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63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39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31.459" v="1278" actId="478"/>
          <ac:grpSpMkLst>
            <pc:docMk/>
            <pc:sldMk cId="0" sldId="267"/>
            <ac:grpSpMk id="14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4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1:32:27.725" v="1277" actId="478"/>
          <ac:grpSpMkLst>
            <pc:docMk/>
            <pc:sldMk cId="0" sldId="267"/>
            <ac:grpSpMk id="1471" creationId="{00000000-0000-0000-0000-000000000000}"/>
          </ac:grpSpMkLst>
        </pc:grp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6" creationId="{B7DF5909-E56D-9346-BCE4-3264D728E242}"/>
          </ac:inkMkLst>
        </pc:inkChg>
        <pc:inkChg chg="add mod">
          <ac:chgData name="ANGELO ANDREA NOZZOLILLO" userId="505cf4a8-58c2-448b-bff3-99f1281f283d" providerId="ADAL" clId="{CECA4EC2-A804-4758-8451-5701457BDAEA}" dt="2024-12-10T18:24:15.008" v="2921"/>
          <ac:inkMkLst>
            <pc:docMk/>
            <pc:sldMk cId="0" sldId="267"/>
            <ac:inkMk id="7" creationId="{37A44136-DDD3-6700-77F5-1B2991ADCBBE}"/>
          </ac:inkMkLst>
        </pc:inkChg>
        <pc:inkChg chg="add">
          <ac:chgData name="ANGELO ANDREA NOZZOLILLO" userId="505cf4a8-58c2-448b-bff3-99f1281f283d" providerId="ADAL" clId="{CECA4EC2-A804-4758-8451-5701457BDAEA}" dt="2024-12-10T18:24:24.452" v="2922" actId="9405"/>
          <ac:inkMkLst>
            <pc:docMk/>
            <pc:sldMk cId="0" sldId="267"/>
            <ac:inkMk id="10" creationId="{53A66541-2838-A3DC-40E9-C0B5EB2D4FFD}"/>
          </ac:inkMkLst>
        </pc:ink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2" creationId="{8AD07E74-15E2-BC95-AE7A-D47F0897C44A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5" creationId="{0A3144EA-A8B1-7064-C688-30DACAE2B6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2:16.461" v="1900" actId="14100"/>
          <ac:cxnSpMkLst>
            <pc:docMk/>
            <pc:sldMk cId="0" sldId="267"/>
            <ac:cxnSpMk id="16" creationId="{F259C47D-41B1-2B95-0D1A-CD8BF94028E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17" creationId="{2857493D-2F04-47E4-FA90-6DB27F99B8CE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42.516" v="1838" actId="14100"/>
          <ac:cxnSpMkLst>
            <pc:docMk/>
            <pc:sldMk cId="0" sldId="267"/>
            <ac:cxnSpMk id="23" creationId="{6840B496-806D-02EA-E88C-414EB0B100F2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4:27.826" v="1918" actId="14100"/>
          <ac:cxnSpMkLst>
            <pc:docMk/>
            <pc:sldMk cId="0" sldId="267"/>
            <ac:cxnSpMk id="25" creationId="{AA923C7F-D58A-29C6-55DC-4FEA6E4D218C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13:19.231" v="1909" actId="14100"/>
          <ac:cxnSpMkLst>
            <pc:docMk/>
            <pc:sldMk cId="0" sldId="267"/>
            <ac:cxnSpMk id="27" creationId="{9E5250D0-61D1-A759-9696-6DBD135CE49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2" creationId="{5481747D-4117-06C3-1C6D-2C9C13D163F6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4" creationId="{281E7087-B458-DE83-D978-60B84C3D8084}"/>
          </ac:cxnSpMkLst>
        </pc:cxnChg>
        <pc:cxnChg chg="add del mod topLvl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36" creationId="{59A9D51E-74F4-F1A8-AFBA-45BCD7287EDE}"/>
          </ac:cxnSpMkLst>
        </pc:cxnChg>
        <pc:cxnChg chg="add del mod topLvl">
          <ac:chgData name="ANGELO ANDREA NOZZOLILLO" userId="505cf4a8-58c2-448b-bff3-99f1281f283d" providerId="ADAL" clId="{CECA4EC2-A804-4758-8451-5701457BDAEA}" dt="2024-12-10T12:41:49.501" v="1764" actId="478"/>
          <ac:cxnSpMkLst>
            <pc:docMk/>
            <pc:sldMk cId="0" sldId="267"/>
            <ac:cxnSpMk id="38" creationId="{2467665C-7553-7576-4545-A57DDEE3F48F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8" creationId="{E9C086E1-2983-723F-5908-64B07DA7CC89}"/>
          </ac:cxnSpMkLst>
        </pc:cxnChg>
        <pc:cxnChg chg="add mod">
          <ac:chgData name="ANGELO ANDREA NOZZOLILLO" userId="505cf4a8-58c2-448b-bff3-99f1281f283d" providerId="ADAL" clId="{CECA4EC2-A804-4758-8451-5701457BDAEA}" dt="2024-12-10T14:12:05.081" v="1894" actId="571"/>
          <ac:cxnSpMkLst>
            <pc:docMk/>
            <pc:sldMk cId="0" sldId="267"/>
            <ac:cxnSpMk id="39" creationId="{2CC485E1-C954-2D51-C4A8-FB3481050ED1}"/>
          </ac:cxnSpMkLst>
        </pc:cxnChg>
        <pc:cxnChg chg="add del mod topLvl">
          <ac:chgData name="ANGELO ANDREA NOZZOLILLO" userId="505cf4a8-58c2-448b-bff3-99f1281f283d" providerId="ADAL" clId="{CECA4EC2-A804-4758-8451-5701457BDAEA}" dt="2024-12-10T13:50:47.117" v="1793" actId="478"/>
          <ac:cxnSpMkLst>
            <pc:docMk/>
            <pc:sldMk cId="0" sldId="267"/>
            <ac:cxnSpMk id="43" creationId="{166062A8-C1C8-AB63-3939-0C5733550778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1" creationId="{28A86106-EE9D-CA0F-6234-8C5B0F2A8EA0}"/>
          </ac:cxnSpMkLst>
        </pc:cxnChg>
        <pc:cxnChg chg="add del mod">
          <ac:chgData name="ANGELO ANDREA NOZZOLILLO" userId="505cf4a8-58c2-448b-bff3-99f1281f283d" providerId="ADAL" clId="{CECA4EC2-A804-4758-8451-5701457BDAEA}" dt="2024-12-10T14:03:25.500" v="1834" actId="478"/>
          <ac:cxnSpMkLst>
            <pc:docMk/>
            <pc:sldMk cId="0" sldId="267"/>
            <ac:cxnSpMk id="63" creationId="{F5297E3B-5FF1-2BB8-95E1-90FD31C516EF}"/>
          </ac:cxnSpMkLst>
        </pc:cxnChg>
        <pc:cxnChg chg="add del mod">
          <ac:chgData name="ANGELO ANDREA NOZZOLILLO" userId="505cf4a8-58c2-448b-bff3-99f1281f283d" providerId="ADAL" clId="{CECA4EC2-A804-4758-8451-5701457BDAEA}" dt="2024-12-10T14:14:13.863" v="1917" actId="1076"/>
          <ac:cxnSpMkLst>
            <pc:docMk/>
            <pc:sldMk cId="0" sldId="267"/>
            <ac:cxnSpMk id="1000" creationId="{E19A9F3A-1F9A-5004-A4B3-D95D644FA855}"/>
          </ac:cxnSpMkLst>
        </pc:cxnChg>
      </pc:sldChg>
      <pc:sldChg chg="addSp delSp modSp del mod ord">
        <pc:chgData name="ANGELO ANDREA NOZZOLILLO" userId="505cf4a8-58c2-448b-bff3-99f1281f283d" providerId="ADAL" clId="{CECA4EC2-A804-4758-8451-5701457BDAEA}" dt="2024-12-12T13:44:14.185" v="4880" actId="47"/>
        <pc:sldMkLst>
          <pc:docMk/>
          <pc:sldMk cId="0" sldId="268"/>
        </pc:sldMkLst>
        <pc:spChg chg="add del mod">
          <ac:chgData name="ANGELO ANDREA NOZZOLILLO" userId="505cf4a8-58c2-448b-bff3-99f1281f283d" providerId="ADAL" clId="{CECA4EC2-A804-4758-8451-5701457BDAEA}" dt="2024-12-10T21:26:44.672" v="3009" actId="478"/>
          <ac:spMkLst>
            <pc:docMk/>
            <pc:sldMk cId="0" sldId="268"/>
            <ac:spMk id="3" creationId="{D802D9E4-FEFA-CD16-1014-35597FB9133C}"/>
          </ac:spMkLst>
        </pc:spChg>
        <pc:spChg chg="add mod">
          <ac:chgData name="ANGELO ANDREA NOZZOLILLO" userId="505cf4a8-58c2-448b-bff3-99f1281f283d" providerId="ADAL" clId="{CECA4EC2-A804-4758-8451-5701457BDAEA}" dt="2024-12-10T21:27:35.909" v="3016"/>
          <ac:spMkLst>
            <pc:docMk/>
            <pc:sldMk cId="0" sldId="268"/>
            <ac:spMk id="5" creationId="{3F061E5C-9830-5990-9A1D-42FF8411FF92}"/>
          </ac:spMkLst>
        </pc:spChg>
        <pc:spChg chg="add mod">
          <ac:chgData name="ANGELO ANDREA NOZZOLILLO" userId="505cf4a8-58c2-448b-bff3-99f1281f283d" providerId="ADAL" clId="{CECA4EC2-A804-4758-8451-5701457BDAEA}" dt="2024-12-10T21:27:35.909" v="3016"/>
          <ac:spMkLst>
            <pc:docMk/>
            <pc:sldMk cId="0" sldId="268"/>
            <ac:spMk id="6" creationId="{B51495E4-D82E-4E43-4304-18D7426B5493}"/>
          </ac:spMkLst>
        </pc:spChg>
        <pc:spChg chg="add mod">
          <ac:chgData name="ANGELO ANDREA NOZZOLILLO" userId="505cf4a8-58c2-448b-bff3-99f1281f283d" providerId="ADAL" clId="{CECA4EC2-A804-4758-8451-5701457BDAEA}" dt="2024-12-10T21:27:46.135" v="3017"/>
          <ac:spMkLst>
            <pc:docMk/>
            <pc:sldMk cId="0" sldId="268"/>
            <ac:spMk id="7" creationId="{78ACF6DB-AC68-E44C-4F9F-BA2531EBF186}"/>
          </ac:spMkLst>
        </pc:spChg>
        <pc:spChg chg="del">
          <ac:chgData name="ANGELO ANDREA NOZZOLILLO" userId="505cf4a8-58c2-448b-bff3-99f1281f283d" providerId="ADAL" clId="{CECA4EC2-A804-4758-8451-5701457BDAEA}" dt="2024-12-10T21:26:43.136" v="3008" actId="478"/>
          <ac:spMkLst>
            <pc:docMk/>
            <pc:sldMk cId="0" sldId="268"/>
            <ac:spMk id="1502" creationId="{00000000-0000-0000-0000-000000000000}"/>
          </ac:spMkLst>
        </pc:spChg>
        <pc:picChg chg="add mod">
          <ac:chgData name="ANGELO ANDREA NOZZOLILLO" userId="505cf4a8-58c2-448b-bff3-99f1281f283d" providerId="ADAL" clId="{CECA4EC2-A804-4758-8451-5701457BDAEA}" dt="2024-12-10T21:27:35.909" v="3016"/>
          <ac:picMkLst>
            <pc:docMk/>
            <pc:sldMk cId="0" sldId="268"/>
            <ac:picMk id="4" creationId="{6F337C1D-3FE8-0F92-2FD1-E4C372F96ABE}"/>
          </ac:picMkLst>
        </pc:picChg>
      </pc:sldChg>
      <pc:sldChg chg="addSp delSp modSp mod ord modTransition">
        <pc:chgData name="ANGELO ANDREA NOZZOLILLO" userId="505cf4a8-58c2-448b-bff3-99f1281f283d" providerId="ADAL" clId="{CECA4EC2-A804-4758-8451-5701457BDAEA}" dt="2024-12-13T08:45:30.962" v="5476" actId="1076"/>
        <pc:sldMkLst>
          <pc:docMk/>
          <pc:sldMk cId="0" sldId="269"/>
        </pc:sldMkLst>
        <pc:spChg chg="add mod">
          <ac:chgData name="ANGELO ANDREA NOZZOLILLO" userId="505cf4a8-58c2-448b-bff3-99f1281f283d" providerId="ADAL" clId="{CECA4EC2-A804-4758-8451-5701457BDAEA}" dt="2024-12-12T13:47:11.939" v="4961" actId="20577"/>
          <ac:spMkLst>
            <pc:docMk/>
            <pc:sldMk cId="0" sldId="269"/>
            <ac:spMk id="2" creationId="{F7EC6D6D-8CB6-2946-DAD2-76C280D865C8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3" creationId="{13F8D0DF-D2E1-CC8A-00D1-E37F672B080D}"/>
          </ac:spMkLst>
        </pc:spChg>
        <pc:spChg chg="add mod">
          <ac:chgData name="ANGELO ANDREA NOZZOLILLO" userId="505cf4a8-58c2-448b-bff3-99f1281f283d" providerId="ADAL" clId="{CECA4EC2-A804-4758-8451-5701457BDAEA}" dt="2024-12-13T08:45:21.010" v="5475" actId="20577"/>
          <ac:spMkLst>
            <pc:docMk/>
            <pc:sldMk cId="0" sldId="269"/>
            <ac:spMk id="3" creationId="{7BFB97EE-8F90-F201-75A9-2487CBE6A45A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5" creationId="{8246184B-C1E5-555A-BB64-FAB049922254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7" creationId="{FDF0704E-0CE8-B16C-D611-19092A80A3AF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9" creationId="{5B8AAD55-E8B7-0142-3392-D2E23E70F910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1" creationId="{81DC052C-8346-E153-72CB-E3CA9D43901B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3" creationId="{F6042346-CBA2-B7F0-3267-F96A8D100397}"/>
          </ac:spMkLst>
        </pc:spChg>
        <pc:spChg chg="add del mod">
          <ac:chgData name="ANGELO ANDREA NOZZOLILLO" userId="505cf4a8-58c2-448b-bff3-99f1281f283d" providerId="ADAL" clId="{CECA4EC2-A804-4758-8451-5701457BDAEA}" dt="2024-12-10T21:27:58.843" v="3021" actId="478"/>
          <ac:spMkLst>
            <pc:docMk/>
            <pc:sldMk cId="0" sldId="269"/>
            <ac:spMk id="15" creationId="{A51B45D8-B2C0-78D6-D571-A81473158181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7" creationId="{938BCFDF-88B4-FB9A-4AD0-5DA7DFDDF69E}"/>
          </ac:spMkLst>
        </pc:spChg>
        <pc:spChg chg="add mod">
          <ac:chgData name="ANGELO ANDREA NOZZOLILLO" userId="505cf4a8-58c2-448b-bff3-99f1281f283d" providerId="ADAL" clId="{CECA4EC2-A804-4758-8451-5701457BDAEA}" dt="2024-12-10T21:28:14.665" v="3024"/>
          <ac:spMkLst>
            <pc:docMk/>
            <pc:sldMk cId="0" sldId="269"/>
            <ac:spMk id="18" creationId="{6E0C29E6-6156-79A1-C34D-B9600827F36B}"/>
          </ac:spMkLst>
        </pc:spChg>
        <pc:spChg chg="add mod">
          <ac:chgData name="ANGELO ANDREA NOZZOLILLO" userId="505cf4a8-58c2-448b-bff3-99f1281f283d" providerId="ADAL" clId="{CECA4EC2-A804-4758-8451-5701457BDAEA}" dt="2024-12-13T08:45:30.962" v="5476" actId="1076"/>
          <ac:spMkLst>
            <pc:docMk/>
            <pc:sldMk cId="0" sldId="269"/>
            <ac:spMk id="19" creationId="{0F996DE8-BE5E-EBA2-51F0-CBFBA59FCA4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0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18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29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6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3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4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1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2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5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63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6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580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4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5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6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27" creationId="{00000000-0000-0000-0000-000000000000}"/>
          </ac:spMkLst>
        </pc:spChg>
        <pc:spChg chg="del">
          <ac:chgData name="ANGELO ANDREA NOZZOLILLO" userId="505cf4a8-58c2-448b-bff3-99f1281f283d" providerId="ADAL" clId="{CECA4EC2-A804-4758-8451-5701457BDAEA}" dt="2024-12-10T21:27:56.331" v="3020" actId="478"/>
          <ac:spMkLst>
            <pc:docMk/>
            <pc:sldMk cId="0" sldId="269"/>
            <ac:spMk id="1639" creationId="{00000000-0000-0000-0000-000000000000}"/>
          </ac:spMkLst>
        </pc:s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2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3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4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5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5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6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7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81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9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59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04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0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2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28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640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717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752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21:27:56.331" v="3020" actId="478"/>
          <ac:grpSpMkLst>
            <pc:docMk/>
            <pc:sldMk cId="0" sldId="269"/>
            <ac:grpSpMk id="1804" creationId="{00000000-0000-0000-0000-000000000000}"/>
          </ac:grpSpMkLst>
        </pc:grpChg>
        <pc:picChg chg="add mod">
          <ac:chgData name="ANGELO ANDREA NOZZOLILLO" userId="505cf4a8-58c2-448b-bff3-99f1281f283d" providerId="ADAL" clId="{CECA4EC2-A804-4758-8451-5701457BDAEA}" dt="2024-12-10T21:28:14.665" v="3024"/>
          <ac:picMkLst>
            <pc:docMk/>
            <pc:sldMk cId="0" sldId="269"/>
            <ac:picMk id="16" creationId="{FB4CCEA0-1C21-18C3-4235-EE377243B10E}"/>
          </ac:picMkLst>
        </pc:pic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1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19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22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25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38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39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0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3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4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6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7" creationId="{00000000-0000-0000-0000-000000000000}"/>
          </ac:cxnSpMkLst>
        </pc:cxnChg>
        <pc:cxnChg chg="del">
          <ac:chgData name="ANGELO ANDREA NOZZOLILLO" userId="505cf4a8-58c2-448b-bff3-99f1281f283d" providerId="ADAL" clId="{CECA4EC2-A804-4758-8451-5701457BDAEA}" dt="2024-12-10T21:27:56.331" v="3020" actId="478"/>
          <ac:cxnSpMkLst>
            <pc:docMk/>
            <pc:sldMk cId="0" sldId="269"/>
            <ac:cxnSpMk id="1598" creationId="{00000000-0000-0000-0000-000000000000}"/>
          </ac:cxnSpMkLst>
        </pc:cxnChg>
      </pc:sldChg>
      <pc:sldChg chg="del">
        <pc:chgData name="ANGELO ANDREA NOZZOLILLO" userId="505cf4a8-58c2-448b-bff3-99f1281f283d" providerId="ADAL" clId="{CECA4EC2-A804-4758-8451-5701457BDAEA}" dt="2024-12-12T13:44:14.599" v="4881" actId="47"/>
        <pc:sldMkLst>
          <pc:docMk/>
          <pc:sldMk cId="0" sldId="270"/>
        </pc:sldMkLst>
      </pc:sldChg>
      <pc:sldChg chg="del">
        <pc:chgData name="ANGELO ANDREA NOZZOLILLO" userId="505cf4a8-58c2-448b-bff3-99f1281f283d" providerId="ADAL" clId="{CECA4EC2-A804-4758-8451-5701457BDAEA}" dt="2024-12-12T13:44:14.783" v="4882" actId="47"/>
        <pc:sldMkLst>
          <pc:docMk/>
          <pc:sldMk cId="0" sldId="271"/>
        </pc:sldMkLst>
      </pc:sldChg>
      <pc:sldChg chg="del">
        <pc:chgData name="ANGELO ANDREA NOZZOLILLO" userId="505cf4a8-58c2-448b-bff3-99f1281f283d" providerId="ADAL" clId="{CECA4EC2-A804-4758-8451-5701457BDAEA}" dt="2024-12-12T13:44:15.286" v="4883" actId="47"/>
        <pc:sldMkLst>
          <pc:docMk/>
          <pc:sldMk cId="0" sldId="272"/>
        </pc:sldMkLst>
      </pc:sldChg>
      <pc:sldChg chg="del">
        <pc:chgData name="ANGELO ANDREA NOZZOLILLO" userId="505cf4a8-58c2-448b-bff3-99f1281f283d" providerId="ADAL" clId="{CECA4EC2-A804-4758-8451-5701457BDAEA}" dt="2024-12-12T13:44:15.356" v="4884" actId="47"/>
        <pc:sldMkLst>
          <pc:docMk/>
          <pc:sldMk cId="0" sldId="273"/>
        </pc:sldMkLst>
      </pc:sldChg>
      <pc:sldChg chg="del">
        <pc:chgData name="ANGELO ANDREA NOZZOLILLO" userId="505cf4a8-58c2-448b-bff3-99f1281f283d" providerId="ADAL" clId="{CECA4EC2-A804-4758-8451-5701457BDAEA}" dt="2024-12-12T13:44:15.436" v="4885" actId="47"/>
        <pc:sldMkLst>
          <pc:docMk/>
          <pc:sldMk cId="0" sldId="274"/>
        </pc:sldMkLst>
      </pc:sldChg>
      <pc:sldChg chg="del">
        <pc:chgData name="ANGELO ANDREA NOZZOLILLO" userId="505cf4a8-58c2-448b-bff3-99f1281f283d" providerId="ADAL" clId="{CECA4EC2-A804-4758-8451-5701457BDAEA}" dt="2024-12-12T13:44:15.493" v="4886" actId="47"/>
        <pc:sldMkLst>
          <pc:docMk/>
          <pc:sldMk cId="0" sldId="275"/>
        </pc:sldMkLst>
      </pc:sldChg>
      <pc:sldChg chg="del">
        <pc:chgData name="ANGELO ANDREA NOZZOLILLO" userId="505cf4a8-58c2-448b-bff3-99f1281f283d" providerId="ADAL" clId="{CECA4EC2-A804-4758-8451-5701457BDAEA}" dt="2024-12-12T13:44:15.571" v="4887" actId="47"/>
        <pc:sldMkLst>
          <pc:docMk/>
          <pc:sldMk cId="0" sldId="276"/>
        </pc:sldMkLst>
      </pc:sldChg>
      <pc:sldChg chg="del">
        <pc:chgData name="ANGELO ANDREA NOZZOLILLO" userId="505cf4a8-58c2-448b-bff3-99f1281f283d" providerId="ADAL" clId="{CECA4EC2-A804-4758-8451-5701457BDAEA}" dt="2024-12-12T13:44:15.658" v="4888" actId="47"/>
        <pc:sldMkLst>
          <pc:docMk/>
          <pc:sldMk cId="0" sldId="277"/>
        </pc:sldMkLst>
      </pc:sldChg>
      <pc:sldChg chg="del">
        <pc:chgData name="ANGELO ANDREA NOZZOLILLO" userId="505cf4a8-58c2-448b-bff3-99f1281f283d" providerId="ADAL" clId="{CECA4EC2-A804-4758-8451-5701457BDAEA}" dt="2024-12-12T13:44:15.720" v="4889" actId="47"/>
        <pc:sldMkLst>
          <pc:docMk/>
          <pc:sldMk cId="0" sldId="278"/>
        </pc:sldMkLst>
      </pc:sldChg>
      <pc:sldChg chg="addSp delSp modSp add del mod ord modAnim">
        <pc:chgData name="ANGELO ANDREA NOZZOLILLO" userId="505cf4a8-58c2-448b-bff3-99f1281f283d" providerId="ADAL" clId="{CECA4EC2-A804-4758-8451-5701457BDAEA}" dt="2024-12-13T15:55:13.239" v="5897" actId="14100"/>
        <pc:sldMkLst>
          <pc:docMk/>
          <pc:sldMk cId="0" sldId="279"/>
        </pc:sldMkLst>
        <pc:spChg chg="add del mod">
          <ac:chgData name="ANGELO ANDREA NOZZOLILLO" userId="505cf4a8-58c2-448b-bff3-99f1281f283d" providerId="ADAL" clId="{CECA4EC2-A804-4758-8451-5701457BDAEA}" dt="2024-12-10T15:39:24.537" v="2679" actId="478"/>
          <ac:spMkLst>
            <pc:docMk/>
            <pc:sldMk cId="0" sldId="279"/>
            <ac:spMk id="5" creationId="{09BD7A50-1C86-A062-F06C-793BC2E8500A}"/>
          </ac:spMkLst>
        </pc:spChg>
        <pc:spChg chg="add del mod">
          <ac:chgData name="ANGELO ANDREA NOZZOLILLO" userId="505cf4a8-58c2-448b-bff3-99f1281f283d" providerId="ADAL" clId="{CECA4EC2-A804-4758-8451-5701457BDAEA}" dt="2024-12-12T21:32:06.627" v="5280" actId="478"/>
          <ac:spMkLst>
            <pc:docMk/>
            <pc:sldMk cId="0" sldId="279"/>
            <ac:spMk id="6" creationId="{37D8C5F1-60AC-5AA5-470B-87FC52E52ED6}"/>
          </ac:spMkLst>
        </pc:spChg>
        <pc:spChg chg="add del mod">
          <ac:chgData name="ANGELO ANDREA NOZZOLILLO" userId="505cf4a8-58c2-448b-bff3-99f1281f283d" providerId="ADAL" clId="{CECA4EC2-A804-4758-8451-5701457BDAEA}" dt="2024-12-10T15:40:50.691" v="2728"/>
          <ac:spMkLst>
            <pc:docMk/>
            <pc:sldMk cId="0" sldId="279"/>
            <ac:spMk id="6" creationId="{9E78F63C-366F-93BE-BAF4-1BA42BDAC44F}"/>
          </ac:spMkLst>
        </pc:spChg>
        <pc:spChg chg="add del">
          <ac:chgData name="ANGELO ANDREA NOZZOLILLO" userId="505cf4a8-58c2-448b-bff3-99f1281f283d" providerId="ADAL" clId="{CECA4EC2-A804-4758-8451-5701457BDAEA}" dt="2024-12-13T15:54:36.471" v="5885" actId="22"/>
          <ac:spMkLst>
            <pc:docMk/>
            <pc:sldMk cId="0" sldId="279"/>
            <ac:spMk id="6" creationId="{F55A8EA9-3130-66EE-38A1-02D5C54F905D}"/>
          </ac:spMkLst>
        </pc:spChg>
        <pc:spChg chg="add mod">
          <ac:chgData name="ANGELO ANDREA NOZZOLILLO" userId="505cf4a8-58c2-448b-bff3-99f1281f283d" providerId="ADAL" clId="{CECA4EC2-A804-4758-8451-5701457BDAEA}" dt="2024-12-12T21:28:12.501" v="5231" actId="1076"/>
          <ac:spMkLst>
            <pc:docMk/>
            <pc:sldMk cId="0" sldId="279"/>
            <ac:spMk id="7" creationId="{5D12AD01-58E0-7CF5-E707-9ED10CE9A854}"/>
          </ac:spMkLst>
        </pc:spChg>
        <pc:spChg chg="add mod">
          <ac:chgData name="ANGELO ANDREA NOZZOLILLO" userId="505cf4a8-58c2-448b-bff3-99f1281f283d" providerId="ADAL" clId="{CECA4EC2-A804-4758-8451-5701457BDAEA}" dt="2024-12-13T15:55:13.239" v="5897" actId="14100"/>
          <ac:spMkLst>
            <pc:docMk/>
            <pc:sldMk cId="0" sldId="279"/>
            <ac:spMk id="9" creationId="{DB176970-C616-0D13-A136-009CAA830EE5}"/>
          </ac:spMkLst>
        </pc:spChg>
        <pc:spChg chg="mod ord">
          <ac:chgData name="ANGELO ANDREA NOZZOLILLO" userId="505cf4a8-58c2-448b-bff3-99f1281f283d" providerId="ADAL" clId="{CECA4EC2-A804-4758-8451-5701457BDAEA}" dt="2024-12-12T21:31:06.029" v="5273" actId="1076"/>
          <ac:spMkLst>
            <pc:docMk/>
            <pc:sldMk cId="0" sldId="279"/>
            <ac:spMk id="3052" creationId="{00000000-0000-0000-0000-000000000000}"/>
          </ac:spMkLst>
        </pc:spChg>
        <pc:spChg chg="del mod ord">
          <ac:chgData name="ANGELO ANDREA NOZZOLILLO" userId="505cf4a8-58c2-448b-bff3-99f1281f283d" providerId="ADAL" clId="{CECA4EC2-A804-4758-8451-5701457BDAEA}" dt="2024-12-12T21:32:02.210" v="5278" actId="478"/>
          <ac:spMkLst>
            <pc:docMk/>
            <pc:sldMk cId="0" sldId="279"/>
            <ac:spMk id="3053" creationId="{00000000-0000-0000-0000-000000000000}"/>
          </ac:spMkLst>
        </pc:spChg>
        <pc:spChg chg="del mod">
          <ac:chgData name="ANGELO ANDREA NOZZOLILLO" userId="505cf4a8-58c2-448b-bff3-99f1281f283d" providerId="ADAL" clId="{CECA4EC2-A804-4758-8451-5701457BDAEA}" dt="2024-12-10T15:39:21.242" v="2677" actId="478"/>
          <ac:spMkLst>
            <pc:docMk/>
            <pc:sldMk cId="0" sldId="279"/>
            <ac:spMk id="3054" creationId="{00000000-0000-0000-0000-000000000000}"/>
          </ac:spMkLst>
        </pc:spChg>
        <pc:grpChg chg="del">
          <ac:chgData name="ANGELO ANDREA NOZZOLILLO" userId="505cf4a8-58c2-448b-bff3-99f1281f283d" providerId="ADAL" clId="{CECA4EC2-A804-4758-8451-5701457BDAEA}" dt="2024-12-10T15:39:33.162" v="2682" actId="478"/>
          <ac:grpSpMkLst>
            <pc:docMk/>
            <pc:sldMk cId="0" sldId="279"/>
            <ac:grpSpMk id="3056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4.174" v="2683" actId="478"/>
          <ac:grpSpMkLst>
            <pc:docMk/>
            <pc:sldMk cId="0" sldId="279"/>
            <ac:grpSpMk id="3059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5.561" v="2684" actId="478"/>
          <ac:grpSpMkLst>
            <pc:docMk/>
            <pc:sldMk cId="0" sldId="279"/>
            <ac:grpSpMk id="3065" creationId="{00000000-0000-0000-0000-000000000000}"/>
          </ac:grpSpMkLst>
        </pc:grpChg>
        <pc:grpChg chg="del">
          <ac:chgData name="ANGELO ANDREA NOZZOLILLO" userId="505cf4a8-58c2-448b-bff3-99f1281f283d" providerId="ADAL" clId="{CECA4EC2-A804-4758-8451-5701457BDAEA}" dt="2024-12-10T15:39:36.823" v="2685" actId="478"/>
          <ac:grpSpMkLst>
            <pc:docMk/>
            <pc:sldMk cId="0" sldId="279"/>
            <ac:grpSpMk id="3071" creationId="{00000000-0000-0000-0000-000000000000}"/>
          </ac:grpSpMkLst>
        </pc:grpChg>
        <pc:picChg chg="add mod">
          <ac:chgData name="ANGELO ANDREA NOZZOLILLO" userId="505cf4a8-58c2-448b-bff3-99f1281f283d" providerId="ADAL" clId="{CECA4EC2-A804-4758-8451-5701457BDAEA}" dt="2024-12-12T21:26:43.433" v="5220" actId="1076"/>
          <ac:picMkLst>
            <pc:docMk/>
            <pc:sldMk cId="0" sldId="279"/>
            <ac:picMk id="2" creationId="{C76DA2E6-41C0-D373-5A7E-7907A52F8260}"/>
          </ac:picMkLst>
        </pc:picChg>
        <pc:picChg chg="add mod modCrop">
          <ac:chgData name="ANGELO ANDREA NOZZOLILLO" userId="505cf4a8-58c2-448b-bff3-99f1281f283d" providerId="ADAL" clId="{CECA4EC2-A804-4758-8451-5701457BDAEA}" dt="2024-12-12T21:30:33.676" v="5269" actId="1076"/>
          <ac:picMkLst>
            <pc:docMk/>
            <pc:sldMk cId="0" sldId="279"/>
            <ac:picMk id="3" creationId="{22E7A7F0-7B61-B567-95C7-C85E7644F1FF}"/>
          </ac:picMkLst>
        </pc:picChg>
        <pc:picChg chg="add mod modCrop">
          <ac:chgData name="ANGELO ANDREA NOZZOLILLO" userId="505cf4a8-58c2-448b-bff3-99f1281f283d" providerId="ADAL" clId="{CECA4EC2-A804-4758-8451-5701457BDAEA}" dt="2024-12-12T21:31:36.959" v="5276" actId="1076"/>
          <ac:picMkLst>
            <pc:docMk/>
            <pc:sldMk cId="0" sldId="279"/>
            <ac:picMk id="4" creationId="{F338F20A-375F-603D-A313-6E22A65BCBBD}"/>
          </ac:picMkLst>
        </pc:picChg>
        <pc:picChg chg="add del mod">
          <ac:chgData name="ANGELO ANDREA NOZZOLILLO" userId="505cf4a8-58c2-448b-bff3-99f1281f283d" providerId="ADAL" clId="{CECA4EC2-A804-4758-8451-5701457BDAEA}" dt="2024-12-12T21:35:28.752" v="5285" actId="478"/>
          <ac:picMkLst>
            <pc:docMk/>
            <pc:sldMk cId="0" sldId="279"/>
            <ac:picMk id="6" creationId="{103F3322-788D-6A5D-184D-AEB674046760}"/>
          </ac:picMkLst>
        </pc:picChg>
      </pc:sldChg>
      <pc:sldChg chg="del">
        <pc:chgData name="ANGELO ANDREA NOZZOLILLO" userId="505cf4a8-58c2-448b-bff3-99f1281f283d" providerId="ADAL" clId="{CECA4EC2-A804-4758-8451-5701457BDAEA}" dt="2024-12-12T13:44:15.878" v="4891" actId="47"/>
        <pc:sldMkLst>
          <pc:docMk/>
          <pc:sldMk cId="0" sldId="280"/>
        </pc:sldMkLst>
      </pc:sldChg>
      <pc:sldChg chg="del">
        <pc:chgData name="ANGELO ANDREA NOZZOLILLO" userId="505cf4a8-58c2-448b-bff3-99f1281f283d" providerId="ADAL" clId="{CECA4EC2-A804-4758-8451-5701457BDAEA}" dt="2024-12-12T13:44:16.039" v="4892" actId="47"/>
        <pc:sldMkLst>
          <pc:docMk/>
          <pc:sldMk cId="0" sldId="281"/>
        </pc:sldMkLst>
      </pc:sldChg>
      <pc:sldChg chg="del">
        <pc:chgData name="ANGELO ANDREA NOZZOLILLO" userId="505cf4a8-58c2-448b-bff3-99f1281f283d" providerId="ADAL" clId="{CECA4EC2-A804-4758-8451-5701457BDAEA}" dt="2024-12-12T13:44:16.211" v="4893" actId="47"/>
        <pc:sldMkLst>
          <pc:docMk/>
          <pc:sldMk cId="0" sldId="282"/>
        </pc:sldMkLst>
      </pc:sldChg>
      <pc:sldChg chg="del">
        <pc:chgData name="ANGELO ANDREA NOZZOLILLO" userId="505cf4a8-58c2-448b-bff3-99f1281f283d" providerId="ADAL" clId="{CECA4EC2-A804-4758-8451-5701457BDAEA}" dt="2024-12-12T13:44:16.338" v="4894" actId="47"/>
        <pc:sldMkLst>
          <pc:docMk/>
          <pc:sldMk cId="0" sldId="283"/>
        </pc:sldMkLst>
      </pc:sldChg>
      <pc:sldChg chg="del">
        <pc:chgData name="ANGELO ANDREA NOZZOLILLO" userId="505cf4a8-58c2-448b-bff3-99f1281f283d" providerId="ADAL" clId="{CECA4EC2-A804-4758-8451-5701457BDAEA}" dt="2024-12-12T13:44:16.496" v="4895" actId="47"/>
        <pc:sldMkLst>
          <pc:docMk/>
          <pc:sldMk cId="0" sldId="284"/>
        </pc:sldMkLst>
      </pc:sldChg>
      <pc:sldChg chg="del">
        <pc:chgData name="ANGELO ANDREA NOZZOLILLO" userId="505cf4a8-58c2-448b-bff3-99f1281f283d" providerId="ADAL" clId="{CECA4EC2-A804-4758-8451-5701457BDAEA}" dt="2024-12-12T13:44:16.594" v="4896" actId="47"/>
        <pc:sldMkLst>
          <pc:docMk/>
          <pc:sldMk cId="0" sldId="285"/>
        </pc:sldMkLst>
      </pc:sldChg>
      <pc:sldChg chg="del">
        <pc:chgData name="ANGELO ANDREA NOZZOLILLO" userId="505cf4a8-58c2-448b-bff3-99f1281f283d" providerId="ADAL" clId="{CECA4EC2-A804-4758-8451-5701457BDAEA}" dt="2024-12-12T13:44:16.729" v="4897" actId="47"/>
        <pc:sldMkLst>
          <pc:docMk/>
          <pc:sldMk cId="0" sldId="286"/>
        </pc:sldMkLst>
      </pc:sldChg>
      <pc:sldChg chg="del">
        <pc:chgData name="ANGELO ANDREA NOZZOLILLO" userId="505cf4a8-58c2-448b-bff3-99f1281f283d" providerId="ADAL" clId="{CECA4EC2-A804-4758-8451-5701457BDAEA}" dt="2024-12-12T13:44:16.924" v="4898" actId="47"/>
        <pc:sldMkLst>
          <pc:docMk/>
          <pc:sldMk cId="0" sldId="287"/>
        </pc:sldMkLst>
      </pc:sldChg>
      <pc:sldChg chg="del">
        <pc:chgData name="ANGELO ANDREA NOZZOLILLO" userId="505cf4a8-58c2-448b-bff3-99f1281f283d" providerId="ADAL" clId="{CECA4EC2-A804-4758-8451-5701457BDAEA}" dt="2024-12-12T13:44:17.188" v="4899" actId="47"/>
        <pc:sldMkLst>
          <pc:docMk/>
          <pc:sldMk cId="0" sldId="288"/>
        </pc:sldMkLst>
      </pc:sldChg>
      <pc:sldChg chg="del">
        <pc:chgData name="ANGELO ANDREA NOZZOLILLO" userId="505cf4a8-58c2-448b-bff3-99f1281f283d" providerId="ADAL" clId="{CECA4EC2-A804-4758-8451-5701457BDAEA}" dt="2024-12-12T13:44:17.257" v="4900" actId="47"/>
        <pc:sldMkLst>
          <pc:docMk/>
          <pc:sldMk cId="0" sldId="289"/>
        </pc:sldMkLst>
      </pc:sldChg>
      <pc:sldChg chg="modSp del mod">
        <pc:chgData name="ANGELO ANDREA NOZZOLILLO" userId="505cf4a8-58c2-448b-bff3-99f1281f283d" providerId="ADAL" clId="{CECA4EC2-A804-4758-8451-5701457BDAEA}" dt="2024-12-12T13:44:17.349" v="4901" actId="47"/>
        <pc:sldMkLst>
          <pc:docMk/>
          <pc:sldMk cId="0" sldId="290"/>
        </pc:sldMkLst>
        <pc:spChg chg="mod">
          <ac:chgData name="ANGELO ANDREA NOZZOLILLO" userId="505cf4a8-58c2-448b-bff3-99f1281f283d" providerId="ADAL" clId="{CECA4EC2-A804-4758-8451-5701457BDAEA}" dt="2024-12-12T10:33:57.979" v="3339" actId="14100"/>
          <ac:spMkLst>
            <pc:docMk/>
            <pc:sldMk cId="0" sldId="290"/>
            <ac:spMk id="4724" creationId="{00000000-0000-0000-0000-000000000000}"/>
          </ac:spMkLst>
        </pc:spChg>
      </pc:sldChg>
      <pc:sldChg chg="del">
        <pc:chgData name="ANGELO ANDREA NOZZOLILLO" userId="505cf4a8-58c2-448b-bff3-99f1281f283d" providerId="ADAL" clId="{CECA4EC2-A804-4758-8451-5701457BDAEA}" dt="2024-12-12T13:44:17.475" v="4902" actId="47"/>
        <pc:sldMkLst>
          <pc:docMk/>
          <pc:sldMk cId="0" sldId="291"/>
        </pc:sldMkLst>
      </pc:sldChg>
      <pc:sldChg chg="del">
        <pc:chgData name="ANGELO ANDREA NOZZOLILLO" userId="505cf4a8-58c2-448b-bff3-99f1281f283d" providerId="ADAL" clId="{CECA4EC2-A804-4758-8451-5701457BDAEA}" dt="2024-12-12T13:44:17.584" v="4903" actId="47"/>
        <pc:sldMkLst>
          <pc:docMk/>
          <pc:sldMk cId="0" sldId="292"/>
        </pc:sldMkLst>
      </pc:sldChg>
      <pc:sldChg chg="del">
        <pc:chgData name="ANGELO ANDREA NOZZOLILLO" userId="505cf4a8-58c2-448b-bff3-99f1281f283d" providerId="ADAL" clId="{CECA4EC2-A804-4758-8451-5701457BDAEA}" dt="2024-12-12T13:44:17.696" v="4904" actId="47"/>
        <pc:sldMkLst>
          <pc:docMk/>
          <pc:sldMk cId="0" sldId="293"/>
        </pc:sldMkLst>
      </pc:sldChg>
      <pc:sldChg chg="del">
        <pc:chgData name="ANGELO ANDREA NOZZOLILLO" userId="505cf4a8-58c2-448b-bff3-99f1281f283d" providerId="ADAL" clId="{CECA4EC2-A804-4758-8451-5701457BDAEA}" dt="2024-12-12T13:44:17.840" v="4905" actId="47"/>
        <pc:sldMkLst>
          <pc:docMk/>
          <pc:sldMk cId="0" sldId="294"/>
        </pc:sldMkLst>
      </pc:sldChg>
      <pc:sldChg chg="del">
        <pc:chgData name="ANGELO ANDREA NOZZOLILLO" userId="505cf4a8-58c2-448b-bff3-99f1281f283d" providerId="ADAL" clId="{CECA4EC2-A804-4758-8451-5701457BDAEA}" dt="2024-12-12T13:44:17.960" v="4906" actId="47"/>
        <pc:sldMkLst>
          <pc:docMk/>
          <pc:sldMk cId="0" sldId="295"/>
        </pc:sldMkLst>
      </pc:sldChg>
      <pc:sldChg chg="del">
        <pc:chgData name="ANGELO ANDREA NOZZOLILLO" userId="505cf4a8-58c2-448b-bff3-99f1281f283d" providerId="ADAL" clId="{CECA4EC2-A804-4758-8451-5701457BDAEA}" dt="2024-12-12T13:44:18.058" v="4907" actId="47"/>
        <pc:sldMkLst>
          <pc:docMk/>
          <pc:sldMk cId="0" sldId="296"/>
        </pc:sldMkLst>
      </pc:sldChg>
      <pc:sldChg chg="del">
        <pc:chgData name="ANGELO ANDREA NOZZOLILLO" userId="505cf4a8-58c2-448b-bff3-99f1281f283d" providerId="ADAL" clId="{CECA4EC2-A804-4758-8451-5701457BDAEA}" dt="2024-12-12T13:44:18.154" v="4908" actId="47"/>
        <pc:sldMkLst>
          <pc:docMk/>
          <pc:sldMk cId="0" sldId="297"/>
        </pc:sldMkLst>
      </pc:sldChg>
      <pc:sldChg chg="del">
        <pc:chgData name="ANGELO ANDREA NOZZOLILLO" userId="505cf4a8-58c2-448b-bff3-99f1281f283d" providerId="ADAL" clId="{CECA4EC2-A804-4758-8451-5701457BDAEA}" dt="2024-12-12T13:44:18.360" v="4909" actId="47"/>
        <pc:sldMkLst>
          <pc:docMk/>
          <pc:sldMk cId="0" sldId="298"/>
        </pc:sldMkLst>
      </pc:sldChg>
      <pc:sldChg chg="del">
        <pc:chgData name="ANGELO ANDREA NOZZOLILLO" userId="505cf4a8-58c2-448b-bff3-99f1281f283d" providerId="ADAL" clId="{CECA4EC2-A804-4758-8451-5701457BDAEA}" dt="2024-12-12T13:44:18.454" v="4910" actId="47"/>
        <pc:sldMkLst>
          <pc:docMk/>
          <pc:sldMk cId="0" sldId="299"/>
        </pc:sldMkLst>
      </pc:sldChg>
      <pc:sldChg chg="del">
        <pc:chgData name="ANGELO ANDREA NOZZOLILLO" userId="505cf4a8-58c2-448b-bff3-99f1281f283d" providerId="ADAL" clId="{CECA4EC2-A804-4758-8451-5701457BDAEA}" dt="2024-12-12T13:44:18.514" v="4911" actId="47"/>
        <pc:sldMkLst>
          <pc:docMk/>
          <pc:sldMk cId="0" sldId="300"/>
        </pc:sldMkLst>
      </pc:sldChg>
      <pc:sldChg chg="del">
        <pc:chgData name="ANGELO ANDREA NOZZOLILLO" userId="505cf4a8-58c2-448b-bff3-99f1281f283d" providerId="ADAL" clId="{CECA4EC2-A804-4758-8451-5701457BDAEA}" dt="2024-12-12T13:44:18.581" v="4912" actId="47"/>
        <pc:sldMkLst>
          <pc:docMk/>
          <pc:sldMk cId="0" sldId="301"/>
        </pc:sldMkLst>
      </pc:sldChg>
      <pc:sldChg chg="del">
        <pc:chgData name="ANGELO ANDREA NOZZOLILLO" userId="505cf4a8-58c2-448b-bff3-99f1281f283d" providerId="ADAL" clId="{CECA4EC2-A804-4758-8451-5701457BDAEA}" dt="2024-12-12T13:44:18.643" v="4913" actId="47"/>
        <pc:sldMkLst>
          <pc:docMk/>
          <pc:sldMk cId="0" sldId="302"/>
        </pc:sldMkLst>
      </pc:sldChg>
      <pc:sldChg chg="del">
        <pc:chgData name="ANGELO ANDREA NOZZOLILLO" userId="505cf4a8-58c2-448b-bff3-99f1281f283d" providerId="ADAL" clId="{CECA4EC2-A804-4758-8451-5701457BDAEA}" dt="2024-12-12T13:44:18.722" v="4914" actId="47"/>
        <pc:sldMkLst>
          <pc:docMk/>
          <pc:sldMk cId="0" sldId="303"/>
        </pc:sldMkLst>
      </pc:sldChg>
      <pc:sldChg chg="del">
        <pc:chgData name="ANGELO ANDREA NOZZOLILLO" userId="505cf4a8-58c2-448b-bff3-99f1281f283d" providerId="ADAL" clId="{CECA4EC2-A804-4758-8451-5701457BDAEA}" dt="2024-12-12T13:44:18.796" v="4915" actId="47"/>
        <pc:sldMkLst>
          <pc:docMk/>
          <pc:sldMk cId="0" sldId="304"/>
        </pc:sldMkLst>
      </pc:sldChg>
      <pc:sldChg chg="del">
        <pc:chgData name="ANGELO ANDREA NOZZOLILLO" userId="505cf4a8-58c2-448b-bff3-99f1281f283d" providerId="ADAL" clId="{CECA4EC2-A804-4758-8451-5701457BDAEA}" dt="2024-12-12T13:44:18.834" v="4916" actId="47"/>
        <pc:sldMkLst>
          <pc:docMk/>
          <pc:sldMk cId="0" sldId="305"/>
        </pc:sldMkLst>
      </pc:sldChg>
      <pc:sldChg chg="delSp add del mod">
        <pc:chgData name="ANGELO ANDREA NOZZOLILLO" userId="505cf4a8-58c2-448b-bff3-99f1281f283d" providerId="ADAL" clId="{CECA4EC2-A804-4758-8451-5701457BDAEA}" dt="2024-12-12T13:44:49.495" v="4942" actId="47"/>
        <pc:sldMkLst>
          <pc:docMk/>
          <pc:sldMk cId="0" sldId="306"/>
        </pc:sldMkLst>
        <pc:picChg chg="del">
          <ac:chgData name="ANGELO ANDREA NOZZOLILLO" userId="505cf4a8-58c2-448b-bff3-99f1281f283d" providerId="ADAL" clId="{CECA4EC2-A804-4758-8451-5701457BDAEA}" dt="2024-12-12T13:44:35.663" v="4941" actId="478"/>
          <ac:picMkLst>
            <pc:docMk/>
            <pc:sldMk cId="0" sldId="306"/>
            <ac:picMk id="8318" creationId="{00000000-0000-0000-0000-000000000000}"/>
          </ac:picMkLst>
        </pc:picChg>
      </pc:sldChg>
      <pc:sldChg chg="addSp delSp modSp mod">
        <pc:chgData name="ANGELO ANDREA NOZZOLILLO" userId="505cf4a8-58c2-448b-bff3-99f1281f283d" providerId="ADAL" clId="{CECA4EC2-A804-4758-8451-5701457BDAEA}" dt="2024-12-12T13:46:41.458" v="4950" actId="2711"/>
        <pc:sldMkLst>
          <pc:docMk/>
          <pc:sldMk cId="2565846055" sldId="307"/>
        </pc:sldMkLst>
        <pc:spChg chg="add mod">
          <ac:chgData name="ANGELO ANDREA NOZZOLILLO" userId="505cf4a8-58c2-448b-bff3-99f1281f283d" providerId="ADAL" clId="{CECA4EC2-A804-4758-8451-5701457BDAEA}" dt="2024-12-12T13:46:41.458" v="4950" actId="2711"/>
          <ac:spMkLst>
            <pc:docMk/>
            <pc:sldMk cId="2565846055" sldId="307"/>
            <ac:spMk id="2" creationId="{E09C5113-65E8-4570-3AE5-A92B5011E821}"/>
          </ac:spMkLst>
        </pc:spChg>
        <pc:spChg chg="mod">
          <ac:chgData name="ANGELO ANDREA NOZZOLILLO" userId="505cf4a8-58c2-448b-bff3-99f1281f283d" providerId="ADAL" clId="{CECA4EC2-A804-4758-8451-5701457BDAEA}" dt="2024-12-06T12:56:57.062" v="0" actId="403"/>
          <ac:spMkLst>
            <pc:docMk/>
            <pc:sldMk cId="2565846055" sldId="307"/>
            <ac:spMk id="641" creationId="{EB2A8207-9D91-69D6-1AB6-AF54F65F87D5}"/>
          </ac:spMkLst>
        </pc:spChg>
        <pc:grpChg chg="del mod">
          <ac:chgData name="ANGELO ANDREA NOZZOLILLO" userId="505cf4a8-58c2-448b-bff3-99f1281f283d" providerId="ADAL" clId="{CECA4EC2-A804-4758-8451-5701457BDAEA}" dt="2024-12-10T21:22:34.617" v="2952" actId="478"/>
          <ac:grpSpMkLst>
            <pc:docMk/>
            <pc:sldMk cId="2565846055" sldId="307"/>
            <ac:grpSpMk id="756" creationId="{7108E3A6-A5E9-3840-9B58-52E7777E0416}"/>
          </ac:grpSpMkLst>
        </pc:grpChg>
        <pc:picChg chg="add mod">
          <ac:chgData name="ANGELO ANDREA NOZZOLILLO" userId="505cf4a8-58c2-448b-bff3-99f1281f283d" providerId="ADAL" clId="{CECA4EC2-A804-4758-8451-5701457BDAEA}" dt="2024-12-10T21:21:51.193" v="2944" actId="1076"/>
          <ac:picMkLst>
            <pc:docMk/>
            <pc:sldMk cId="2565846055" sldId="307"/>
            <ac:picMk id="1026" creationId="{2ED54B2A-CDCD-9B4F-1C21-C6CE26121E4B}"/>
          </ac:picMkLst>
        </pc:picChg>
      </pc:sldChg>
      <pc:sldChg chg="addSp delSp modSp add del mod">
        <pc:chgData name="ANGELO ANDREA NOZZOLILLO" userId="505cf4a8-58c2-448b-bff3-99f1281f283d" providerId="ADAL" clId="{CECA4EC2-A804-4758-8451-5701457BDAEA}" dt="2024-12-10T21:28:19.652" v="3025" actId="47"/>
        <pc:sldMkLst>
          <pc:docMk/>
          <pc:sldMk cId="3678466244" sldId="308"/>
        </pc:sldMkLst>
        <pc:spChg chg="add">
          <ac:chgData name="ANGELO ANDREA NOZZOLILLO" userId="505cf4a8-58c2-448b-bff3-99f1281f283d" providerId="ADAL" clId="{CECA4EC2-A804-4758-8451-5701457BDAEA}" dt="2024-12-06T13:20:59.440" v="292"/>
          <ac:spMkLst>
            <pc:docMk/>
            <pc:sldMk cId="3678466244" sldId="308"/>
            <ac:spMk id="2" creationId="{5178C5A4-72B3-739D-B92E-E9635CB7CEFA}"/>
          </ac:spMkLst>
        </pc:spChg>
        <pc:spChg chg="add del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4" creationId="{7CBC9CB7-CDF1-BDE2-CEDD-9A95E789FA42}"/>
          </ac:spMkLst>
        </pc:spChg>
        <pc:spChg chg="add del mod">
          <ac:chgData name="ANGELO ANDREA NOZZOLILLO" userId="505cf4a8-58c2-448b-bff3-99f1281f283d" providerId="ADAL" clId="{CECA4EC2-A804-4758-8451-5701457BDAEA}" dt="2024-12-10T08:57:02.965" v="1276" actId="14100"/>
          <ac:spMkLst>
            <pc:docMk/>
            <pc:sldMk cId="3678466244" sldId="308"/>
            <ac:spMk id="5" creationId="{A18CFC48-DFA7-7718-9386-7C685006BCC3}"/>
          </ac:spMkLst>
        </pc:spChg>
        <pc:spChg chg="add mod">
          <ac:chgData name="ANGELO ANDREA NOZZOLILLO" userId="505cf4a8-58c2-448b-bff3-99f1281f283d" providerId="ADAL" clId="{CECA4EC2-A804-4758-8451-5701457BDAEA}" dt="2024-12-06T13:21:11.731" v="296"/>
          <ac:spMkLst>
            <pc:docMk/>
            <pc:sldMk cId="3678466244" sldId="308"/>
            <ac:spMk id="6" creationId="{E8C99BD5-1344-2506-AAB3-63BB26BC1C38}"/>
          </ac:spMkLst>
        </pc:spChg>
        <pc:spChg chg="del mod">
          <ac:chgData name="ANGELO ANDREA NOZZOLILLO" userId="505cf4a8-58c2-448b-bff3-99f1281f283d" providerId="ADAL" clId="{CECA4EC2-A804-4758-8451-5701457BDAEA}" dt="2024-12-06T13:21:06.589" v="294" actId="478"/>
          <ac:spMkLst>
            <pc:docMk/>
            <pc:sldMk cId="3678466244" sldId="308"/>
            <ac:spMk id="935" creationId="{0CC8ABF8-0FDC-CF63-F52A-D4F9B5FD6184}"/>
          </ac:spMkLst>
        </pc:spChg>
      </pc:sldChg>
      <pc:sldChg chg="addSp delSp modSp add del mod ord">
        <pc:chgData name="ANGELO ANDREA NOZZOLILLO" userId="505cf4a8-58c2-448b-bff3-99f1281f283d" providerId="ADAL" clId="{CECA4EC2-A804-4758-8451-5701457BDAEA}" dt="2024-12-13T08:43:17.734" v="5434" actId="47"/>
        <pc:sldMkLst>
          <pc:docMk/>
          <pc:sldMk cId="16293644" sldId="309"/>
        </pc:sldMkLst>
        <pc:spChg chg="add mod">
          <ac:chgData name="ANGELO ANDREA NOZZOLILLO" userId="505cf4a8-58c2-448b-bff3-99f1281f283d" providerId="ADAL" clId="{CECA4EC2-A804-4758-8451-5701457BDAEA}" dt="2024-12-12T13:47:20.677" v="4964" actId="20577"/>
          <ac:spMkLst>
            <pc:docMk/>
            <pc:sldMk cId="16293644" sldId="309"/>
            <ac:spMk id="2" creationId="{2CA76CD7-72CF-9557-B754-A46DB0B87BD2}"/>
          </ac:spMkLst>
        </pc:spChg>
        <pc:spChg chg="mod">
          <ac:chgData name="ANGELO ANDREA NOZZOLILLO" userId="505cf4a8-58c2-448b-bff3-99f1281f283d" providerId="ADAL" clId="{CECA4EC2-A804-4758-8451-5701457BDAEA}" dt="2024-12-10T21:24:57.545" v="2978"/>
          <ac:spMkLst>
            <pc:docMk/>
            <pc:sldMk cId="16293644" sldId="309"/>
            <ac:spMk id="751" creationId="{3595159A-1273-93C5-32DC-DA8CA8DA6068}"/>
          </ac:spMkLst>
        </pc:spChg>
        <pc:spChg chg="mod">
          <ac:chgData name="ANGELO ANDREA NOZZOLILLO" userId="505cf4a8-58c2-448b-bff3-99f1281f283d" providerId="ADAL" clId="{CECA4EC2-A804-4758-8451-5701457BDAEA}" dt="2024-12-10T15:24:23.482" v="2614" actId="14100"/>
          <ac:spMkLst>
            <pc:docMk/>
            <pc:sldMk cId="16293644" sldId="309"/>
            <ac:spMk id="754" creationId="{055FEDE9-82EB-062C-E4AF-CDDA088147CD}"/>
          </ac:spMkLst>
        </pc:spChg>
        <pc:grpChg chg="del">
          <ac:chgData name="ANGELO ANDREA NOZZOLILLO" userId="505cf4a8-58c2-448b-bff3-99f1281f283d" providerId="ADAL" clId="{CECA4EC2-A804-4758-8451-5701457BDAEA}" dt="2024-12-10T21:23:00.300" v="2954" actId="478"/>
          <ac:grpSpMkLst>
            <pc:docMk/>
            <pc:sldMk cId="16293644" sldId="309"/>
            <ac:grpSpMk id="2" creationId="{B5C23196-34D6-9F30-535A-1E6D41D32CD5}"/>
          </ac:grpSpMkLst>
        </pc:grpChg>
      </pc:sldChg>
      <pc:sldChg chg="addSp delSp modSp add mod">
        <pc:chgData name="ANGELO ANDREA NOZZOLILLO" userId="505cf4a8-58c2-448b-bff3-99f1281f283d" providerId="ADAL" clId="{CECA4EC2-A804-4758-8451-5701457BDAEA}" dt="2024-12-13T08:42:26.520" v="5382" actId="1076"/>
        <pc:sldMkLst>
          <pc:docMk/>
          <pc:sldMk cId="3332489606" sldId="310"/>
        </pc:sldMkLst>
        <pc:spChg chg="add mod">
          <ac:chgData name="ANGELO ANDREA NOZZOLILLO" userId="505cf4a8-58c2-448b-bff3-99f1281f283d" providerId="ADAL" clId="{CECA4EC2-A804-4758-8451-5701457BDAEA}" dt="2024-12-12T13:47:47.582" v="4975" actId="20577"/>
          <ac:spMkLst>
            <pc:docMk/>
            <pc:sldMk cId="3332489606" sldId="310"/>
            <ac:spMk id="2" creationId="{D1CB12E5-1B38-2BD2-178E-218871C65E5C}"/>
          </ac:spMkLst>
        </pc:spChg>
        <pc:spChg chg="add">
          <ac:chgData name="ANGELO ANDREA NOZZOLILLO" userId="505cf4a8-58c2-448b-bff3-99f1281f283d" providerId="ADAL" clId="{CECA4EC2-A804-4758-8451-5701457BDAEA}" dt="2024-12-06T14:13:16.281" v="639"/>
          <ac:spMkLst>
            <pc:docMk/>
            <pc:sldMk cId="3332489606" sldId="310"/>
            <ac:spMk id="3" creationId="{F14CFE2D-E702-8E0A-4B58-33C8A404882C}"/>
          </ac:spMkLst>
        </pc:spChg>
        <pc:spChg chg="add">
          <ac:chgData name="ANGELO ANDREA NOZZOLILLO" userId="505cf4a8-58c2-448b-bff3-99f1281f283d" providerId="ADAL" clId="{CECA4EC2-A804-4758-8451-5701457BDAEA}" dt="2024-12-06T14:13:24.841" v="641"/>
          <ac:spMkLst>
            <pc:docMk/>
            <pc:sldMk cId="3332489606" sldId="310"/>
            <ac:spMk id="4" creationId="{7261A935-9C91-6168-056E-B01D6DFF3249}"/>
          </ac:spMkLst>
        </pc:spChg>
        <pc:spChg chg="add">
          <ac:chgData name="ANGELO ANDREA NOZZOLILLO" userId="505cf4a8-58c2-448b-bff3-99f1281f283d" providerId="ADAL" clId="{CECA4EC2-A804-4758-8451-5701457BDAEA}" dt="2024-12-06T14:17:50.289" v="714"/>
          <ac:spMkLst>
            <pc:docMk/>
            <pc:sldMk cId="3332489606" sldId="310"/>
            <ac:spMk id="6" creationId="{34409D28-3F00-A9AA-FEF1-69D592081091}"/>
          </ac:spMkLst>
        </pc:spChg>
        <pc:spChg chg="add">
          <ac:chgData name="ANGELO ANDREA NOZZOLILLO" userId="505cf4a8-58c2-448b-bff3-99f1281f283d" providerId="ADAL" clId="{CECA4EC2-A804-4758-8451-5701457BDAEA}" dt="2024-12-06T14:21:48.530" v="720"/>
          <ac:spMkLst>
            <pc:docMk/>
            <pc:sldMk cId="3332489606" sldId="310"/>
            <ac:spMk id="7" creationId="{E32406A6-23E8-E92D-9F37-E2BB658A6C5D}"/>
          </ac:spMkLst>
        </pc:spChg>
        <pc:spChg chg="mod">
          <ac:chgData name="ANGELO ANDREA NOZZOLILLO" userId="505cf4a8-58c2-448b-bff3-99f1281f283d" providerId="ADAL" clId="{CECA4EC2-A804-4758-8451-5701457BDAEA}" dt="2024-12-06T14:17:57.696" v="717" actId="20577"/>
          <ac:spMkLst>
            <pc:docMk/>
            <pc:sldMk cId="3332489606" sldId="310"/>
            <ac:spMk id="23" creationId="{776DBCB7-A1AB-BF4F-B4F4-95F7BB30DCD2}"/>
          </ac:spMkLst>
        </pc:spChg>
        <pc:spChg chg="mod">
          <ac:chgData name="ANGELO ANDREA NOZZOLILLO" userId="505cf4a8-58c2-448b-bff3-99f1281f283d" providerId="ADAL" clId="{CECA4EC2-A804-4758-8451-5701457BDAEA}" dt="2024-12-12T10:27:43.482" v="3266" actId="20577"/>
          <ac:spMkLst>
            <pc:docMk/>
            <pc:sldMk cId="3332489606" sldId="310"/>
            <ac:spMk id="28" creationId="{0626CB85-5E77-B6DE-D716-DCDFDB6E9B59}"/>
          </ac:spMkLst>
        </pc:spChg>
        <pc:grpChg chg="add mod">
          <ac:chgData name="ANGELO ANDREA NOZZOLILLO" userId="505cf4a8-58c2-448b-bff3-99f1281f283d" providerId="ADAL" clId="{CECA4EC2-A804-4758-8451-5701457BDAEA}" dt="2024-12-13T08:42:13.804" v="5377" actId="1076"/>
          <ac:grpSpMkLst>
            <pc:docMk/>
            <pc:sldMk cId="3332489606" sldId="310"/>
            <ac:grpSpMk id="8" creationId="{1545E43C-BD49-6125-5119-FC4C263B580E}"/>
          </ac:grpSpMkLst>
        </pc:grpChg>
        <pc:grpChg chg="add del mod">
          <ac:chgData name="ANGELO ANDREA NOZZOLILLO" userId="505cf4a8-58c2-448b-bff3-99f1281f283d" providerId="ADAL" clId="{CECA4EC2-A804-4758-8451-5701457BDAEA}" dt="2024-12-06T14:24:45.032" v="776" actId="165"/>
          <ac:grpSpMkLst>
            <pc:docMk/>
            <pc:sldMk cId="3332489606" sldId="310"/>
            <ac:grpSpMk id="8" creationId="{ABCCED02-26E0-2CE7-D6B8-856B49B4207E}"/>
          </ac:grpSpMkLst>
        </pc:grpChg>
        <pc:grpChg chg="add mod">
          <ac:chgData name="ANGELO ANDREA NOZZOLILLO" userId="505cf4a8-58c2-448b-bff3-99f1281f283d" providerId="ADAL" clId="{CECA4EC2-A804-4758-8451-5701457BDAEA}" dt="2024-12-13T08:42:26.520" v="5382" actId="1076"/>
          <ac:grpSpMkLst>
            <pc:docMk/>
            <pc:sldMk cId="3332489606" sldId="310"/>
            <ac:grpSpMk id="9" creationId="{38B29E5A-0E65-9AB3-E626-E38B867A1C86}"/>
          </ac:grpSpMkLst>
        </pc:grpChg>
        <pc:grpChg chg="add mod">
          <ac:chgData name="ANGELO ANDREA NOZZOLILLO" userId="505cf4a8-58c2-448b-bff3-99f1281f283d" providerId="ADAL" clId="{CECA4EC2-A804-4758-8451-5701457BDAEA}" dt="2024-12-06T14:23:31.058" v="767" actId="1076"/>
          <ac:grpSpMkLst>
            <pc:docMk/>
            <pc:sldMk cId="3332489606" sldId="310"/>
            <ac:grpSpMk id="9" creationId="{C58F49E0-383C-3A33-DD65-8DEAC6724308}"/>
          </ac:grpSpMkLst>
        </pc:grpChg>
        <pc:picChg chg="add del mod">
          <ac:chgData name="ANGELO ANDREA NOZZOLILLO" userId="505cf4a8-58c2-448b-bff3-99f1281f283d" providerId="ADAL" clId="{CECA4EC2-A804-4758-8451-5701457BDAEA}" dt="2024-12-06T14:07:02.810" v="553" actId="478"/>
          <ac:picMkLst>
            <pc:docMk/>
            <pc:sldMk cId="3332489606" sldId="310"/>
            <ac:picMk id="2" creationId="{0E735D73-0E4A-DE74-C8F1-9C208A9EE85E}"/>
          </ac:picMkLst>
        </pc:picChg>
        <pc:picChg chg="add mod">
          <ac:chgData name="ANGELO ANDREA NOZZOLILLO" userId="505cf4a8-58c2-448b-bff3-99f1281f283d" providerId="ADAL" clId="{CECA4EC2-A804-4758-8451-5701457BDAEA}" dt="2024-12-13T08:41:56.936" v="5373" actId="164"/>
          <ac:picMkLst>
            <pc:docMk/>
            <pc:sldMk cId="3332489606" sldId="310"/>
            <ac:picMk id="4" creationId="{5A6E0EB0-50B2-7D19-D731-D37822D6F15F}"/>
          </ac:picMkLst>
        </pc:picChg>
        <pc:picChg chg="add del mod topLvl">
          <ac:chgData name="ANGELO ANDREA NOZZOLILLO" userId="505cf4a8-58c2-448b-bff3-99f1281f283d" providerId="ADAL" clId="{CECA4EC2-A804-4758-8451-5701457BDAEA}" dt="2024-12-13T08:42:18.628" v="5380" actId="478"/>
          <ac:picMkLst>
            <pc:docMk/>
            <pc:sldMk cId="3332489606" sldId="310"/>
            <ac:picMk id="5" creationId="{9142486D-76B1-A6CF-A63C-A7B2CFD0536A}"/>
          </ac:picMkLst>
        </pc:picChg>
        <pc:picChg chg="add mod">
          <ac:chgData name="ANGELO ANDREA NOZZOLILLO" userId="505cf4a8-58c2-448b-bff3-99f1281f283d" providerId="ADAL" clId="{CECA4EC2-A804-4758-8451-5701457BDAEA}" dt="2024-12-13T08:41:56.936" v="5373" actId="164"/>
          <ac:picMkLst>
            <pc:docMk/>
            <pc:sldMk cId="3332489606" sldId="310"/>
            <ac:picMk id="7" creationId="{CC55665E-1D22-6572-4BB3-3081A9C56BC2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0" creationId="{29BCDD86-66B4-FB39-51EC-A005C8189679}"/>
          </ac:picMkLst>
        </pc:picChg>
        <pc:picChg chg="mod">
          <ac:chgData name="ANGELO ANDREA NOZZOLILLO" userId="505cf4a8-58c2-448b-bff3-99f1281f283d" providerId="ADAL" clId="{CECA4EC2-A804-4758-8451-5701457BDAEA}" dt="2024-12-13T08:42:15.116" v="5378"/>
          <ac:picMkLst>
            <pc:docMk/>
            <pc:sldMk cId="3332489606" sldId="310"/>
            <ac:picMk id="10" creationId="{6C111A03-496C-6554-F508-89FC799531D0}"/>
          </ac:picMkLst>
        </pc:picChg>
        <pc:picChg chg="mod">
          <ac:chgData name="ANGELO ANDREA NOZZOLILLO" userId="505cf4a8-58c2-448b-bff3-99f1281f283d" providerId="ADAL" clId="{CECA4EC2-A804-4758-8451-5701457BDAEA}" dt="2024-12-06T14:23:23.827" v="763"/>
          <ac:picMkLst>
            <pc:docMk/>
            <pc:sldMk cId="3332489606" sldId="310"/>
            <ac:picMk id="11" creationId="{339F8B8D-9C9B-72C6-BD4D-B3AC84475146}"/>
          </ac:picMkLst>
        </pc:picChg>
        <pc:picChg chg="mod">
          <ac:chgData name="ANGELO ANDREA NOZZOLILLO" userId="505cf4a8-58c2-448b-bff3-99f1281f283d" providerId="ADAL" clId="{CECA4EC2-A804-4758-8451-5701457BDAEA}" dt="2024-12-13T08:42:15.116" v="5378"/>
          <ac:picMkLst>
            <pc:docMk/>
            <pc:sldMk cId="3332489606" sldId="310"/>
            <ac:picMk id="11" creationId="{4504C3BE-2237-29F6-F7E6-08DB1FFA75E6}"/>
          </ac:picMkLst>
        </pc:picChg>
        <pc:picChg chg="mod">
          <ac:chgData name="ANGELO ANDREA NOZZOLILLO" userId="505cf4a8-58c2-448b-bff3-99f1281f283d" providerId="ADAL" clId="{CECA4EC2-A804-4758-8451-5701457BDAEA}" dt="2024-12-06T14:04:00.695" v="495" actId="14100"/>
          <ac:picMkLst>
            <pc:docMk/>
            <pc:sldMk cId="3332489606" sldId="310"/>
            <ac:picMk id="1032" creationId="{488739D9-555A-BD44-5FE1-B853021941BD}"/>
          </ac:picMkLst>
        </pc:picChg>
        <pc:picChg chg="add">
          <ac:chgData name="ANGELO ANDREA NOZZOLILLO" userId="505cf4a8-58c2-448b-bff3-99f1281f283d" providerId="ADAL" clId="{CECA4EC2-A804-4758-8451-5701457BDAEA}" dt="2024-12-06T14:06:25.281" v="544"/>
          <ac:picMkLst>
            <pc:docMk/>
            <pc:sldMk cId="3332489606" sldId="310"/>
            <ac:picMk id="3074" creationId="{06FC7DD7-64AE-DAEF-37D0-7572BC04471C}"/>
          </ac:picMkLst>
        </pc:picChg>
        <pc:picChg chg="add del mod topLvl">
          <ac:chgData name="ANGELO ANDREA NOZZOLILLO" userId="505cf4a8-58c2-448b-bff3-99f1281f283d" providerId="ADAL" clId="{CECA4EC2-A804-4758-8451-5701457BDAEA}" dt="2024-12-13T08:42:09.133" v="5376" actId="478"/>
          <ac:picMkLst>
            <pc:docMk/>
            <pc:sldMk cId="3332489606" sldId="310"/>
            <ac:picMk id="3076" creationId="{4A88F6CC-860D-6DF9-EFC5-B67CC9647F5E}"/>
          </ac:picMkLst>
        </pc:picChg>
      </pc:sldChg>
      <pc:sldChg chg="addSp delSp modSp add mod delAnim modAnim modNotesTx">
        <pc:chgData name="ANGELO ANDREA NOZZOLILLO" userId="505cf4a8-58c2-448b-bff3-99f1281f283d" providerId="ADAL" clId="{CECA4EC2-A804-4758-8451-5701457BDAEA}" dt="2024-12-13T15:32:59.241" v="5682" actId="164"/>
        <pc:sldMkLst>
          <pc:docMk/>
          <pc:sldMk cId="102743096" sldId="311"/>
        </pc:sldMkLst>
        <pc:spChg chg="add mod topLvl">
          <ac:chgData name="ANGELO ANDREA NOZZOLILLO" userId="505cf4a8-58c2-448b-bff3-99f1281f283d" providerId="ADAL" clId="{CECA4EC2-A804-4758-8451-5701457BDAEA}" dt="2024-12-13T15:32:34.099" v="5677" actId="368"/>
          <ac:spMkLst>
            <pc:docMk/>
            <pc:sldMk cId="102743096" sldId="311"/>
            <ac:spMk id="4" creationId="{E3D3ED00-826C-B30D-C0B6-604F7C03E0DE}"/>
          </ac:spMkLst>
        </pc:spChg>
        <pc:spChg chg="add mod topLvl">
          <ac:chgData name="ANGELO ANDREA NOZZOLILLO" userId="505cf4a8-58c2-448b-bff3-99f1281f283d" providerId="ADAL" clId="{CECA4EC2-A804-4758-8451-5701457BDAEA}" dt="2024-12-13T15:32:34.099" v="5677" actId="368"/>
          <ac:spMkLst>
            <pc:docMk/>
            <pc:sldMk cId="102743096" sldId="311"/>
            <ac:spMk id="6" creationId="{CC4F9F6B-7DDA-CFD4-DF8E-7A6D7752AFFA}"/>
          </ac:spMkLst>
        </pc:spChg>
        <pc:spChg chg="add mod topLvl">
          <ac:chgData name="ANGELO ANDREA NOZZOLILLO" userId="505cf4a8-58c2-448b-bff3-99f1281f283d" providerId="ADAL" clId="{CECA4EC2-A804-4758-8451-5701457BDAEA}" dt="2024-12-13T15:32:34.099" v="5677" actId="368"/>
          <ac:spMkLst>
            <pc:docMk/>
            <pc:sldMk cId="102743096" sldId="311"/>
            <ac:spMk id="7" creationId="{939FD62C-990F-DD6B-C3F2-DBC0CEE626B9}"/>
          </ac:spMkLst>
        </pc:spChg>
        <pc:spChg chg="add del mod">
          <ac:chgData name="ANGELO ANDREA NOZZOLILLO" userId="505cf4a8-58c2-448b-bff3-99f1281f283d" providerId="ADAL" clId="{CECA4EC2-A804-4758-8451-5701457BDAEA}" dt="2024-12-13T15:24:09.984" v="5574" actId="478"/>
          <ac:spMkLst>
            <pc:docMk/>
            <pc:sldMk cId="102743096" sldId="311"/>
            <ac:spMk id="10" creationId="{4D2185E3-9281-523A-0EB5-52DD49C29811}"/>
          </ac:spMkLst>
        </pc:spChg>
        <pc:spChg chg="add mod">
          <ac:chgData name="ANGELO ANDREA NOZZOLILLO" userId="505cf4a8-58c2-448b-bff3-99f1281f283d" providerId="ADAL" clId="{CECA4EC2-A804-4758-8451-5701457BDAEA}" dt="2024-12-12T13:47:53.099" v="4977" actId="20577"/>
          <ac:spMkLst>
            <pc:docMk/>
            <pc:sldMk cId="102743096" sldId="311"/>
            <ac:spMk id="12" creationId="{72A497D5-1BD9-7966-7FF4-9603352AD30F}"/>
          </ac:spMkLst>
        </pc:spChg>
        <pc:spChg chg="del">
          <ac:chgData name="ANGELO ANDREA NOZZOLILLO" userId="505cf4a8-58c2-448b-bff3-99f1281f283d" providerId="ADAL" clId="{CECA4EC2-A804-4758-8451-5701457BDAEA}" dt="2024-12-06T14:23:53.484" v="769" actId="478"/>
          <ac:spMkLst>
            <pc:docMk/>
            <pc:sldMk cId="102743096" sldId="311"/>
            <ac:spMk id="23" creationId="{2AB0A901-D143-BC31-F1FA-84A83E08ED10}"/>
          </ac:spMkLst>
        </pc:spChg>
        <pc:spChg chg="add mod topLvl">
          <ac:chgData name="ANGELO ANDREA NOZZOLILLO" userId="505cf4a8-58c2-448b-bff3-99f1281f283d" providerId="ADAL" clId="{CECA4EC2-A804-4758-8451-5701457BDAEA}" dt="2024-12-13T15:32:34.099" v="5677" actId="368"/>
          <ac:spMkLst>
            <pc:docMk/>
            <pc:sldMk cId="102743096" sldId="311"/>
            <ac:spMk id="24" creationId="{B1AEB0F7-AE75-A8BE-F0FA-92421B94C9A6}"/>
          </ac:spMkLst>
        </pc:spChg>
        <pc:spChg chg="add mod topLvl">
          <ac:chgData name="ANGELO ANDREA NOZZOLILLO" userId="505cf4a8-58c2-448b-bff3-99f1281f283d" providerId="ADAL" clId="{CECA4EC2-A804-4758-8451-5701457BDAEA}" dt="2024-12-13T15:32:34.099" v="5677" actId="368"/>
          <ac:spMkLst>
            <pc:docMk/>
            <pc:sldMk cId="102743096" sldId="311"/>
            <ac:spMk id="25" creationId="{77A50773-9379-2CF1-A7F0-B1493754701B}"/>
          </ac:spMkLst>
        </pc:spChg>
        <pc:spChg chg="add mod topLvl">
          <ac:chgData name="ANGELO ANDREA NOZZOLILLO" userId="505cf4a8-58c2-448b-bff3-99f1281f283d" providerId="ADAL" clId="{CECA4EC2-A804-4758-8451-5701457BDAEA}" dt="2024-12-13T15:32:34.099" v="5677" actId="368"/>
          <ac:spMkLst>
            <pc:docMk/>
            <pc:sldMk cId="102743096" sldId="311"/>
            <ac:spMk id="26" creationId="{56B40F96-D900-89D4-7B6E-611220BE977C}"/>
          </ac:spMkLst>
        </pc:spChg>
        <pc:spChg chg="add mod">
          <ac:chgData name="ANGELO ANDREA NOZZOLILLO" userId="505cf4a8-58c2-448b-bff3-99f1281f283d" providerId="ADAL" clId="{CECA4EC2-A804-4758-8451-5701457BDAEA}" dt="2024-12-13T15:32:59.241" v="5682" actId="164"/>
          <ac:spMkLst>
            <pc:docMk/>
            <pc:sldMk cId="102743096" sldId="311"/>
            <ac:spMk id="28" creationId="{3638BB57-23BE-FCE1-96E3-FAFAAECA6E5C}"/>
          </ac:spMkLst>
        </pc:spChg>
        <pc:spChg chg="del">
          <ac:chgData name="ANGELO ANDREA NOZZOLILLO" userId="505cf4a8-58c2-448b-bff3-99f1281f283d" providerId="ADAL" clId="{CECA4EC2-A804-4758-8451-5701457BDAEA}" dt="2024-12-06T14:23:56.258" v="770" actId="478"/>
          <ac:spMkLst>
            <pc:docMk/>
            <pc:sldMk cId="102743096" sldId="311"/>
            <ac:spMk id="28" creationId="{82D6E2CD-2082-3508-0E40-ACB20A8B6DF1}"/>
          </ac:spMkLst>
        </pc:spChg>
        <pc:spChg chg="add mod">
          <ac:chgData name="ANGELO ANDREA NOZZOLILLO" userId="505cf4a8-58c2-448b-bff3-99f1281f283d" providerId="ADAL" clId="{CECA4EC2-A804-4758-8451-5701457BDAEA}" dt="2024-12-13T15:24:42.052" v="5584"/>
          <ac:spMkLst>
            <pc:docMk/>
            <pc:sldMk cId="102743096" sldId="311"/>
            <ac:spMk id="29" creationId="{160A9383-0DC1-14CD-1F1D-C770948545D6}"/>
          </ac:spMkLst>
        </pc:spChg>
        <pc:spChg chg="add mod">
          <ac:chgData name="ANGELO ANDREA NOZZOLILLO" userId="505cf4a8-58c2-448b-bff3-99f1281f283d" providerId="ADAL" clId="{CECA4EC2-A804-4758-8451-5701457BDAEA}" dt="2024-12-13T15:32:59.241" v="5682" actId="164"/>
          <ac:spMkLst>
            <pc:docMk/>
            <pc:sldMk cId="102743096" sldId="311"/>
            <ac:spMk id="30" creationId="{7637F929-789C-C756-F84D-D68882809616}"/>
          </ac:spMkLst>
        </pc:spChg>
        <pc:spChg chg="add mod ord">
          <ac:chgData name="ANGELO ANDREA NOZZOLILLO" userId="505cf4a8-58c2-448b-bff3-99f1281f283d" providerId="ADAL" clId="{CECA4EC2-A804-4758-8451-5701457BDAEA}" dt="2024-12-13T15:32:59.241" v="5682" actId="164"/>
          <ac:spMkLst>
            <pc:docMk/>
            <pc:sldMk cId="102743096" sldId="311"/>
            <ac:spMk id="31" creationId="{F254FCCB-88F1-294A-8BF6-22A61C6A61AD}"/>
          </ac:spMkLst>
        </pc:spChg>
        <pc:spChg chg="add mod">
          <ac:chgData name="ANGELO ANDREA NOZZOLILLO" userId="505cf4a8-58c2-448b-bff3-99f1281f283d" providerId="ADAL" clId="{CECA4EC2-A804-4758-8451-5701457BDAEA}" dt="2024-12-13T15:32:59.241" v="5682" actId="164"/>
          <ac:spMkLst>
            <pc:docMk/>
            <pc:sldMk cId="102743096" sldId="311"/>
            <ac:spMk id="37" creationId="{CA504E6D-A342-30D7-7CA8-26431802C82B}"/>
          </ac:spMkLst>
        </pc:spChg>
        <pc:spChg chg="add mod">
          <ac:chgData name="ANGELO ANDREA NOZZOLILLO" userId="505cf4a8-58c2-448b-bff3-99f1281f283d" providerId="ADAL" clId="{CECA4EC2-A804-4758-8451-5701457BDAEA}" dt="2024-12-13T15:32:59.241" v="5682" actId="164"/>
          <ac:spMkLst>
            <pc:docMk/>
            <pc:sldMk cId="102743096" sldId="311"/>
            <ac:spMk id="38" creationId="{D9A5A27D-0EB6-E297-B798-E178AB8D7366}"/>
          </ac:spMkLst>
        </pc:spChg>
        <pc:spChg chg="add mod ord">
          <ac:chgData name="ANGELO ANDREA NOZZOLILLO" userId="505cf4a8-58c2-448b-bff3-99f1281f283d" providerId="ADAL" clId="{CECA4EC2-A804-4758-8451-5701457BDAEA}" dt="2024-12-13T15:32:59.241" v="5682" actId="164"/>
          <ac:spMkLst>
            <pc:docMk/>
            <pc:sldMk cId="102743096" sldId="311"/>
            <ac:spMk id="39" creationId="{DB9207EE-5805-AF6D-8930-26EA29447510}"/>
          </ac:spMkLst>
        </pc:spChg>
        <pc:grpChg chg="add mod">
          <ac:chgData name="ANGELO ANDREA NOZZOLILLO" userId="505cf4a8-58c2-448b-bff3-99f1281f283d" providerId="ADAL" clId="{CECA4EC2-A804-4758-8451-5701457BDAEA}" dt="2024-12-13T15:32:59.241" v="5682" actId="164"/>
          <ac:grpSpMkLst>
            <pc:docMk/>
            <pc:sldMk cId="102743096" sldId="311"/>
            <ac:grpSpMk id="5" creationId="{15DB8F15-2A6A-B03A-11F4-6A3D30EA7E4D}"/>
          </ac:grpSpMkLst>
        </pc:grpChg>
        <pc:grpChg chg="add mod">
          <ac:chgData name="ANGELO ANDREA NOZZOLILLO" userId="505cf4a8-58c2-448b-bff3-99f1281f283d" providerId="ADAL" clId="{CECA4EC2-A804-4758-8451-5701457BDAEA}" dt="2024-12-13T15:32:59.241" v="5682" actId="164"/>
          <ac:grpSpMkLst>
            <pc:docMk/>
            <pc:sldMk cId="102743096" sldId="311"/>
            <ac:grpSpMk id="8" creationId="{DF2CDA5E-051E-9D7E-8382-FDEE37DBBBA8}"/>
          </ac:grpSpMkLst>
        </pc:grpChg>
        <pc:grpChg chg="del">
          <ac:chgData name="ANGELO ANDREA NOZZOLILLO" userId="505cf4a8-58c2-448b-bff3-99f1281f283d" providerId="ADAL" clId="{CECA4EC2-A804-4758-8451-5701457BDAEA}" dt="2024-12-06T14:25:01.377" v="778" actId="478"/>
          <ac:grpSpMkLst>
            <pc:docMk/>
            <pc:sldMk cId="102743096" sldId="311"/>
            <ac:grpSpMk id="8" creationId="{EAE06E5D-2CBC-9B36-3CD5-57EE03870D18}"/>
          </ac:grpSpMkLst>
        </pc:grpChg>
        <pc:grpChg chg="add mod">
          <ac:chgData name="ANGELO ANDREA NOZZOLILLO" userId="505cf4a8-58c2-448b-bff3-99f1281f283d" providerId="ADAL" clId="{CECA4EC2-A804-4758-8451-5701457BDAEA}" dt="2024-12-13T15:32:59.241" v="5682" actId="164"/>
          <ac:grpSpMkLst>
            <pc:docMk/>
            <pc:sldMk cId="102743096" sldId="311"/>
            <ac:grpSpMk id="13" creationId="{9B5AA9DC-9176-8DE7-8E4A-1ACD47FADFBE}"/>
          </ac:grpSpMkLst>
        </pc:grpChg>
        <pc:grpChg chg="add mod">
          <ac:chgData name="ANGELO ANDREA NOZZOLILLO" userId="505cf4a8-58c2-448b-bff3-99f1281f283d" providerId="ADAL" clId="{CECA4EC2-A804-4758-8451-5701457BDAEA}" dt="2024-12-13T15:32:59.241" v="5682" actId="164"/>
          <ac:grpSpMkLst>
            <pc:docMk/>
            <pc:sldMk cId="102743096" sldId="311"/>
            <ac:grpSpMk id="18" creationId="{7182BCDF-8B6C-0CB0-0942-64B71D2FD7BE}"/>
          </ac:grpSpMkLst>
        </pc:grpChg>
        <pc:grpChg chg="add mod">
          <ac:chgData name="ANGELO ANDREA NOZZOLILLO" userId="505cf4a8-58c2-448b-bff3-99f1281f283d" providerId="ADAL" clId="{CECA4EC2-A804-4758-8451-5701457BDAEA}" dt="2024-12-13T15:32:59.241" v="5682" actId="164"/>
          <ac:grpSpMkLst>
            <pc:docMk/>
            <pc:sldMk cId="102743096" sldId="311"/>
            <ac:grpSpMk id="22" creationId="{04536827-1ECE-5118-F0D3-0056737C5D9D}"/>
          </ac:grpSpMkLst>
        </pc:grpChg>
        <pc:grpChg chg="add del mod">
          <ac:chgData name="ANGELO ANDREA NOZZOLILLO" userId="505cf4a8-58c2-448b-bff3-99f1281f283d" providerId="ADAL" clId="{CECA4EC2-A804-4758-8451-5701457BDAEA}" dt="2024-12-06T15:08:50.992" v="987" actId="165"/>
          <ac:grpSpMkLst>
            <pc:docMk/>
            <pc:sldMk cId="102743096" sldId="311"/>
            <ac:grpSpMk id="22" creationId="{940BD07E-4CD7-BFA6-09A5-AE3C013C7544}"/>
          </ac:grpSpMkLst>
        </pc:grpChg>
        <pc:grpChg chg="add del mod">
          <ac:chgData name="ANGELO ANDREA NOZZOLILLO" userId="505cf4a8-58c2-448b-bff3-99f1281f283d" providerId="ADAL" clId="{CECA4EC2-A804-4758-8451-5701457BDAEA}" dt="2024-12-06T15:09:56.759" v="993" actId="165"/>
          <ac:grpSpMkLst>
            <pc:docMk/>
            <pc:sldMk cId="102743096" sldId="311"/>
            <ac:grpSpMk id="27" creationId="{ECC1B69C-077F-28C2-4F8C-C3B853C5342C}"/>
          </ac:grpSpMkLst>
        </pc:grpChg>
        <pc:grpChg chg="add mod">
          <ac:chgData name="ANGELO ANDREA NOZZOLILLO" userId="505cf4a8-58c2-448b-bff3-99f1281f283d" providerId="ADAL" clId="{CECA4EC2-A804-4758-8451-5701457BDAEA}" dt="2024-12-13T15:32:10.770" v="5670" actId="164"/>
          <ac:grpSpMkLst>
            <pc:docMk/>
            <pc:sldMk cId="102743096" sldId="311"/>
            <ac:grpSpMk id="40" creationId="{E90CE4E5-25E8-9028-6B1B-A09CCC89D701}"/>
          </ac:grpSpMkLst>
        </pc:grpChg>
        <pc:grpChg chg="add mod">
          <ac:chgData name="ANGELO ANDREA NOZZOLILLO" userId="505cf4a8-58c2-448b-bff3-99f1281f283d" providerId="ADAL" clId="{CECA4EC2-A804-4758-8451-5701457BDAEA}" dt="2024-12-13T15:32:59.241" v="5682" actId="164"/>
          <ac:grpSpMkLst>
            <pc:docMk/>
            <pc:sldMk cId="102743096" sldId="311"/>
            <ac:grpSpMk id="41" creationId="{9AB59148-BE31-D2C7-B4A5-B9C907031FFE}"/>
          </ac:grpSpMkLst>
        </pc:grpChg>
        <pc:picChg chg="add del mod">
          <ac:chgData name="ANGELO ANDREA NOZZOLILLO" userId="505cf4a8-58c2-448b-bff3-99f1281f283d" providerId="ADAL" clId="{CECA4EC2-A804-4758-8451-5701457BDAEA}" dt="2024-12-13T15:16:24.321" v="5497" actId="478"/>
          <ac:picMkLst>
            <pc:docMk/>
            <pc:sldMk cId="102743096" sldId="311"/>
            <ac:picMk id="2" creationId="{514B8BCF-5993-1F5C-3ECD-F1A2BDB7C55B}"/>
          </ac:picMkLst>
        </pc:picChg>
        <pc:picChg chg="add del mod">
          <ac:chgData name="ANGELO ANDREA NOZZOLILLO" userId="505cf4a8-58c2-448b-bff3-99f1281f283d" providerId="ADAL" clId="{CECA4EC2-A804-4758-8451-5701457BDAEA}" dt="2024-12-13T15:16:14.351" v="5495" actId="478"/>
          <ac:picMkLst>
            <pc:docMk/>
            <pc:sldMk cId="102743096" sldId="311"/>
            <ac:picMk id="3" creationId="{952EAEDD-CBE0-8AD6-2C5E-BF1CB1F98628}"/>
          </ac:picMkLst>
        </pc:picChg>
        <pc:picChg chg="mod">
          <ac:chgData name="ANGELO ANDREA NOZZOLILLO" userId="505cf4a8-58c2-448b-bff3-99f1281f283d" providerId="ADAL" clId="{CECA4EC2-A804-4758-8451-5701457BDAEA}" dt="2024-12-06T14:24:17.633" v="775" actId="1076"/>
          <ac:picMkLst>
            <pc:docMk/>
            <pc:sldMk cId="102743096" sldId="311"/>
            <ac:picMk id="5" creationId="{C755B92C-EA56-8C2D-D328-152BEF18E133}"/>
          </ac:picMkLst>
        </pc:picChg>
        <pc:picChg chg="add mod topLvl">
          <ac:chgData name="ANGELO ANDREA NOZZOLILLO" userId="505cf4a8-58c2-448b-bff3-99f1281f283d" providerId="ADAL" clId="{CECA4EC2-A804-4758-8451-5701457BDAEA}" dt="2024-12-13T15:32:10.770" v="5670" actId="164"/>
          <ac:picMkLst>
            <pc:docMk/>
            <pc:sldMk cId="102743096" sldId="311"/>
            <ac:picMk id="9" creationId="{A0550F48-9144-1F58-3CBE-79446E42371A}"/>
          </ac:picMkLst>
        </pc:picChg>
        <pc:picChg chg="mod">
          <ac:chgData name="ANGELO ANDREA NOZZOLILLO" userId="505cf4a8-58c2-448b-bff3-99f1281f283d" providerId="ADAL" clId="{CECA4EC2-A804-4758-8451-5701457BDAEA}" dt="2024-12-13T15:32:10.770" v="5670" actId="164"/>
          <ac:picMkLst>
            <pc:docMk/>
            <pc:sldMk cId="102743096" sldId="311"/>
            <ac:picMk id="16" creationId="{F791EACB-C557-E9E4-4540-61D5F50E1DE1}"/>
          </ac:picMkLst>
        </pc:picChg>
        <pc:picChg chg="mod">
          <ac:chgData name="ANGELO ANDREA NOZZOLILLO" userId="505cf4a8-58c2-448b-bff3-99f1281f283d" providerId="ADAL" clId="{CECA4EC2-A804-4758-8451-5701457BDAEA}" dt="2024-12-13T15:32:10.770" v="5670" actId="164"/>
          <ac:picMkLst>
            <pc:docMk/>
            <pc:sldMk cId="102743096" sldId="311"/>
            <ac:picMk id="17" creationId="{4C0F8DB0-11DE-4555-EC71-344795DFFAC3}"/>
          </ac:picMkLst>
        </pc:picChg>
        <pc:picChg chg="mod">
          <ac:chgData name="ANGELO ANDREA NOZZOLILLO" userId="505cf4a8-58c2-448b-bff3-99f1281f283d" providerId="ADAL" clId="{CECA4EC2-A804-4758-8451-5701457BDAEA}" dt="2024-12-13T15:32:10.770" v="5670" actId="164"/>
          <ac:picMkLst>
            <pc:docMk/>
            <pc:sldMk cId="102743096" sldId="311"/>
            <ac:picMk id="19" creationId="{23AD3CCB-1D03-FEDD-026B-654C1EEB031C}"/>
          </ac:picMkLst>
        </pc:picChg>
        <pc:picChg chg="mod">
          <ac:chgData name="ANGELO ANDREA NOZZOLILLO" userId="505cf4a8-58c2-448b-bff3-99f1281f283d" providerId="ADAL" clId="{CECA4EC2-A804-4758-8451-5701457BDAEA}" dt="2024-12-13T15:32:10.770" v="5670" actId="164"/>
          <ac:picMkLst>
            <pc:docMk/>
            <pc:sldMk cId="102743096" sldId="311"/>
            <ac:picMk id="21" creationId="{91C74FD8-D9AF-4693-54CC-FBC3553DB4CD}"/>
          </ac:picMkLst>
        </pc:picChg>
        <pc:picChg chg="mod">
          <ac:chgData name="ANGELO ANDREA NOZZOLILLO" userId="505cf4a8-58c2-448b-bff3-99f1281f283d" providerId="ADAL" clId="{CECA4EC2-A804-4758-8451-5701457BDAEA}" dt="2024-12-13T15:32:10.770" v="5670" actId="164"/>
          <ac:picMkLst>
            <pc:docMk/>
            <pc:sldMk cId="102743096" sldId="311"/>
            <ac:picMk id="23" creationId="{CCA8E718-1EFD-9390-7735-E9836BB7790A}"/>
          </ac:picMkLst>
        </pc:picChg>
        <pc:picChg chg="mod">
          <ac:chgData name="ANGELO ANDREA NOZZOLILLO" userId="505cf4a8-58c2-448b-bff3-99f1281f283d" providerId="ADAL" clId="{CECA4EC2-A804-4758-8451-5701457BDAEA}" dt="2024-12-13T15:32:10.770" v="5670" actId="164"/>
          <ac:picMkLst>
            <pc:docMk/>
            <pc:sldMk cId="102743096" sldId="311"/>
            <ac:picMk id="27" creationId="{D2258A8A-B98C-38C3-1CF9-1C2494DFAABC}"/>
          </ac:picMkLst>
        </pc:picChg>
        <pc:picChg chg="add mod">
          <ac:chgData name="ANGELO ANDREA NOZZOLILLO" userId="505cf4a8-58c2-448b-bff3-99f1281f283d" providerId="ADAL" clId="{CECA4EC2-A804-4758-8451-5701457BDAEA}" dt="2024-12-13T15:32:59.241" v="5682" actId="164"/>
          <ac:picMkLst>
            <pc:docMk/>
            <pc:sldMk cId="102743096" sldId="311"/>
            <ac:picMk id="32" creationId="{4122E066-639A-DD1B-797C-F8830360E000}"/>
          </ac:picMkLst>
        </pc:picChg>
        <pc:picChg chg="mod">
          <ac:chgData name="ANGELO ANDREA NOZZOLILLO" userId="505cf4a8-58c2-448b-bff3-99f1281f283d" providerId="ADAL" clId="{CECA4EC2-A804-4758-8451-5701457BDAEA}" dt="2024-12-13T15:32:59.241" v="5682" actId="164"/>
          <ac:picMkLst>
            <pc:docMk/>
            <pc:sldMk cId="102743096" sldId="311"/>
            <ac:picMk id="1032" creationId="{A0EDBA57-BD0F-0197-B4C8-FA17A7075CC1}"/>
          </ac:picMkLst>
        </pc:picChg>
        <pc:picChg chg="mod">
          <ac:chgData name="ANGELO ANDREA NOZZOLILLO" userId="505cf4a8-58c2-448b-bff3-99f1281f283d" providerId="ADAL" clId="{CECA4EC2-A804-4758-8451-5701457BDAEA}" dt="2024-12-06T14:24:14.683" v="774" actId="1076"/>
          <ac:picMkLst>
            <pc:docMk/>
            <pc:sldMk cId="102743096" sldId="311"/>
            <ac:picMk id="3076" creationId="{D1CF334C-F9CC-2A5A-AF3F-9759615EFF12}"/>
          </ac:picMkLst>
        </pc:picChg>
        <pc:picChg chg="add mod topLvl">
          <ac:chgData name="ANGELO ANDREA NOZZOLILLO" userId="505cf4a8-58c2-448b-bff3-99f1281f283d" providerId="ADAL" clId="{CECA4EC2-A804-4758-8451-5701457BDAEA}" dt="2024-12-13T15:32:10.770" v="5670" actId="164"/>
          <ac:picMkLst>
            <pc:docMk/>
            <pc:sldMk cId="102743096" sldId="311"/>
            <ac:picMk id="4098" creationId="{2F513E48-35EA-8721-7115-5C33EFFBB00A}"/>
          </ac:picMkLst>
        </pc:picChg>
        <pc:cxnChg chg="add mod topLvl">
          <ac:chgData name="ANGELO ANDREA NOZZOLILLO" userId="505cf4a8-58c2-448b-bff3-99f1281f283d" providerId="ADAL" clId="{CECA4EC2-A804-4758-8451-5701457BDAEA}" dt="2024-12-13T15:32:10.770" v="5670" actId="164"/>
          <ac:cxnSpMkLst>
            <pc:docMk/>
            <pc:sldMk cId="102743096" sldId="311"/>
            <ac:cxnSpMk id="11" creationId="{20577FE3-9A7E-E5FB-7395-8AE31FA62CB4}"/>
          </ac:cxnSpMkLst>
        </pc:cxnChg>
        <pc:cxnChg chg="add mod topLvl">
          <ac:chgData name="ANGELO ANDREA NOZZOLILLO" userId="505cf4a8-58c2-448b-bff3-99f1281f283d" providerId="ADAL" clId="{CECA4EC2-A804-4758-8451-5701457BDAEA}" dt="2024-12-13T15:32:10.770" v="5670" actId="164"/>
          <ac:cxnSpMkLst>
            <pc:docMk/>
            <pc:sldMk cId="102743096" sldId="311"/>
            <ac:cxnSpMk id="15" creationId="{49644012-E40C-39B1-8A6F-8F05E9F8B83A}"/>
          </ac:cxnSpMkLst>
        </pc:cxnChg>
        <pc:cxnChg chg="add mod">
          <ac:chgData name="ANGELO ANDREA NOZZOLILLO" userId="505cf4a8-58c2-448b-bff3-99f1281f283d" providerId="ADAL" clId="{CECA4EC2-A804-4758-8451-5701457BDAEA}" dt="2024-12-13T15:32:59.241" v="5682" actId="164"/>
          <ac:cxnSpMkLst>
            <pc:docMk/>
            <pc:sldMk cId="102743096" sldId="311"/>
            <ac:cxnSpMk id="33" creationId="{5A1BA70A-8005-4E03-92F5-DD0D4F03115C}"/>
          </ac:cxnSpMkLst>
        </pc:cxnChg>
      </pc:sldChg>
      <pc:sldChg chg="addSp delSp modSp add mod ord">
        <pc:chgData name="ANGELO ANDREA NOZZOLILLO" userId="505cf4a8-58c2-448b-bff3-99f1281f283d" providerId="ADAL" clId="{CECA4EC2-A804-4758-8451-5701457BDAEA}" dt="2024-12-12T13:47:06.035" v="4958" actId="20577"/>
        <pc:sldMkLst>
          <pc:docMk/>
          <pc:sldMk cId="3251692764" sldId="312"/>
        </pc:sldMkLst>
        <pc:spChg chg="add mod">
          <ac:chgData name="ANGELO ANDREA NOZZOLILLO" userId="505cf4a8-58c2-448b-bff3-99f1281f283d" providerId="ADAL" clId="{CECA4EC2-A804-4758-8451-5701457BDAEA}" dt="2024-12-12T13:47:06.035" v="4958" actId="20577"/>
          <ac:spMkLst>
            <pc:docMk/>
            <pc:sldMk cId="3251692764" sldId="312"/>
            <ac:spMk id="2" creationId="{41A983F4-E5B2-85EF-BD40-28552F20D2A9}"/>
          </ac:spMkLst>
        </pc:spChg>
        <pc:spChg chg="add del">
          <ac:chgData name="ANGELO ANDREA NOZZOLILLO" userId="505cf4a8-58c2-448b-bff3-99f1281f283d" providerId="ADAL" clId="{CECA4EC2-A804-4758-8451-5701457BDAEA}" dt="2024-12-10T21:26:59.361" v="3011" actId="478"/>
          <ac:spMkLst>
            <pc:docMk/>
            <pc:sldMk cId="3251692764" sldId="312"/>
            <ac:spMk id="4" creationId="{EE712D37-00DA-83F7-24B8-57F18463E1B7}"/>
          </ac:spMkLst>
        </pc:spChg>
        <pc:spChg chg="mod">
          <ac:chgData name="ANGELO ANDREA NOZZOLILLO" userId="505cf4a8-58c2-448b-bff3-99f1281f283d" providerId="ADAL" clId="{CECA4EC2-A804-4758-8451-5701457BDAEA}" dt="2024-12-06T15:04:49.544" v="913" actId="20577"/>
          <ac:spMkLst>
            <pc:docMk/>
            <pc:sldMk cId="3251692764" sldId="312"/>
            <ac:spMk id="5" creationId="{A04F63DB-A5CC-195D-DB82-CC224C205AD7}"/>
          </ac:spMkLst>
        </pc:spChg>
        <pc:spChg chg="add del">
          <ac:chgData name="ANGELO ANDREA NOZZOLILLO" userId="505cf4a8-58c2-448b-bff3-99f1281f283d" providerId="ADAL" clId="{CECA4EC2-A804-4758-8451-5701457BDAEA}" dt="2024-12-10T21:27:03.784" v="3013" actId="478"/>
          <ac:spMkLst>
            <pc:docMk/>
            <pc:sldMk cId="3251692764" sldId="312"/>
            <ac:spMk id="7" creationId="{06E12EB4-13BB-BE61-F092-A6D076F3D0AB}"/>
          </ac:spMkLst>
        </pc:spChg>
      </pc:sldChg>
      <pc:sldChg chg="addSp modSp add mod ord">
        <pc:chgData name="ANGELO ANDREA NOZZOLILLO" userId="505cf4a8-58c2-448b-bff3-99f1281f283d" providerId="ADAL" clId="{CECA4EC2-A804-4758-8451-5701457BDAEA}" dt="2024-12-13T15:36:32.016" v="5708" actId="20577"/>
        <pc:sldMkLst>
          <pc:docMk/>
          <pc:sldMk cId="835082991" sldId="313"/>
        </pc:sldMkLst>
        <pc:spChg chg="add mod">
          <ac:chgData name="ANGELO ANDREA NOZZOLILLO" userId="505cf4a8-58c2-448b-bff3-99f1281f283d" providerId="ADAL" clId="{CECA4EC2-A804-4758-8451-5701457BDAEA}" dt="2024-12-13T15:36:32.016" v="5708" actId="20577"/>
          <ac:spMkLst>
            <pc:docMk/>
            <pc:sldMk cId="835082991" sldId="313"/>
            <ac:spMk id="2" creationId="{111CB06D-0BD7-C1D9-2F43-366B32E16136}"/>
          </ac:spMkLst>
        </pc:spChg>
        <pc:spChg chg="mod">
          <ac:chgData name="ANGELO ANDREA NOZZOLILLO" userId="505cf4a8-58c2-448b-bff3-99f1281f283d" providerId="ADAL" clId="{CECA4EC2-A804-4758-8451-5701457BDAEA}" dt="2024-12-06T15:05:41.621" v="924" actId="1076"/>
          <ac:spMkLst>
            <pc:docMk/>
            <pc:sldMk cId="835082991" sldId="313"/>
            <ac:spMk id="927" creationId="{10CD19B2-1EB0-3CD2-C0C1-89944410F5EA}"/>
          </ac:spMkLst>
        </pc:spChg>
        <pc:spChg chg="mod">
          <ac:chgData name="ANGELO ANDREA NOZZOLILLO" userId="505cf4a8-58c2-448b-bff3-99f1281f283d" providerId="ADAL" clId="{CECA4EC2-A804-4758-8451-5701457BDAEA}" dt="2024-12-06T15:05:18.490" v="918" actId="20577"/>
          <ac:spMkLst>
            <pc:docMk/>
            <pc:sldMk cId="835082991" sldId="313"/>
            <ac:spMk id="928" creationId="{C3A59F3C-A8B4-1B30-9577-983BF37BAC3B}"/>
          </ac:spMkLst>
        </pc:spChg>
        <pc:spChg chg="mod">
          <ac:chgData name="ANGELO ANDREA NOZZOLILLO" userId="505cf4a8-58c2-448b-bff3-99f1281f283d" providerId="ADAL" clId="{CECA4EC2-A804-4758-8451-5701457BDAEA}" dt="2024-12-06T15:07:37.106" v="981" actId="1076"/>
          <ac:spMkLst>
            <pc:docMk/>
            <pc:sldMk cId="835082991" sldId="313"/>
            <ac:spMk id="929" creationId="{1AEDC785-B280-A023-536C-D85241F4EB7A}"/>
          </ac:spMkLst>
        </pc:spChg>
      </pc:sldChg>
      <pc:sldChg chg="addSp delSp modSp add del mod ord">
        <pc:chgData name="ANGELO ANDREA NOZZOLILLO" userId="505cf4a8-58c2-448b-bff3-99f1281f283d" providerId="ADAL" clId="{CECA4EC2-A804-4758-8451-5701457BDAEA}" dt="2024-12-13T15:37:21.559" v="5717" actId="20577"/>
        <pc:sldMkLst>
          <pc:docMk/>
          <pc:sldMk cId="3701576600" sldId="314"/>
        </pc:sldMkLst>
        <pc:spChg chg="add mod">
          <ac:chgData name="ANGELO ANDREA NOZZOLILLO" userId="505cf4a8-58c2-448b-bff3-99f1281f283d" providerId="ADAL" clId="{CECA4EC2-A804-4758-8451-5701457BDAEA}" dt="2024-12-13T15:37:21.559" v="5717" actId="20577"/>
          <ac:spMkLst>
            <pc:docMk/>
            <pc:sldMk cId="3701576600" sldId="314"/>
            <ac:spMk id="2" creationId="{202153AD-EC5A-019C-EDC6-8473999AFF95}"/>
          </ac:spMkLst>
        </pc:spChg>
        <pc:spChg chg="mod">
          <ac:chgData name="ANGELO ANDREA NOZZOLILLO" userId="505cf4a8-58c2-448b-bff3-99f1281f283d" providerId="ADAL" clId="{CECA4EC2-A804-4758-8451-5701457BDAEA}" dt="2024-12-10T15:24:33.372" v="2615" actId="120"/>
          <ac:spMkLst>
            <pc:docMk/>
            <pc:sldMk cId="3701576600" sldId="314"/>
            <ac:spMk id="746" creationId="{1AB4162C-0A89-3B04-AB76-0648B6C7B585}"/>
          </ac:spMkLst>
        </pc:spChg>
        <pc:spChg chg="mod">
          <ac:chgData name="ANGELO ANDREA NOZZOLILLO" userId="505cf4a8-58c2-448b-bff3-99f1281f283d" providerId="ADAL" clId="{CECA4EC2-A804-4758-8451-5701457BDAEA}" dt="2024-12-10T21:25:04.675" v="2979"/>
          <ac:spMkLst>
            <pc:docMk/>
            <pc:sldMk cId="3701576600" sldId="314"/>
            <ac:spMk id="751" creationId="{117438A8-5AAE-B9CA-555B-4011F6528882}"/>
          </ac:spMkLst>
        </pc:spChg>
        <pc:spChg chg="mod">
          <ac:chgData name="ANGELO ANDREA NOZZOLILLO" userId="505cf4a8-58c2-448b-bff3-99f1281f283d" providerId="ADAL" clId="{CECA4EC2-A804-4758-8451-5701457BDAEA}" dt="2024-12-10T15:24:45.290" v="2626" actId="14100"/>
          <ac:spMkLst>
            <pc:docMk/>
            <pc:sldMk cId="3701576600" sldId="314"/>
            <ac:spMk id="754" creationId="{49FA3798-BD18-4363-01AA-1E50F31B464B}"/>
          </ac:spMkLst>
        </pc:spChg>
        <pc:grpChg chg="del">
          <ac:chgData name="ANGELO ANDREA NOZZOLILLO" userId="505cf4a8-58c2-448b-bff3-99f1281f283d" providerId="ADAL" clId="{CECA4EC2-A804-4758-8451-5701457BDAEA}" dt="2024-12-10T21:23:06.412" v="2955" actId="478"/>
          <ac:grpSpMkLst>
            <pc:docMk/>
            <pc:sldMk cId="3701576600" sldId="314"/>
            <ac:grpSpMk id="2" creationId="{7431969E-1B5C-59E3-B2F8-99D36D15FF7C}"/>
          </ac:grpSpMkLst>
        </pc:grpChg>
      </pc:sldChg>
      <pc:sldChg chg="addSp delSp modSp add del mod ord modNotesTx">
        <pc:chgData name="ANGELO ANDREA NOZZOLILLO" userId="505cf4a8-58c2-448b-bff3-99f1281f283d" providerId="ADAL" clId="{CECA4EC2-A804-4758-8451-5701457BDAEA}" dt="2024-12-13T15:53:04.422" v="5869" actId="20577"/>
        <pc:sldMkLst>
          <pc:docMk/>
          <pc:sldMk cId="3983061041" sldId="315"/>
        </pc:sldMkLst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4" creationId="{1A208BF9-9E21-6755-CBC8-96C8EC59B7F3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5" creationId="{7A4387E1-0EF7-912A-A349-CE9643AC6E4A}"/>
          </ac:spMkLst>
        </pc:spChg>
        <pc:spChg chg="add mod">
          <ac:chgData name="ANGELO ANDREA NOZZOLILLO" userId="505cf4a8-58c2-448b-bff3-99f1281f283d" providerId="ADAL" clId="{CECA4EC2-A804-4758-8451-5701457BDAEA}" dt="2024-12-10T14:40:54.114" v="2279" actId="1037"/>
          <ac:spMkLst>
            <pc:docMk/>
            <pc:sldMk cId="3983061041" sldId="315"/>
            <ac:spMk id="6" creationId="{4300E204-43F0-D28C-A810-794E3CFC9E47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0" creationId="{29380F87-F421-DC62-D4D8-7A66A1FA016C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1" creationId="{B0EA9B98-0A5C-D5C9-E654-30816FD6CFB4}"/>
          </ac:spMkLst>
        </pc:spChg>
        <pc:spChg chg="add mod">
          <ac:chgData name="ANGELO ANDREA NOZZOLILLO" userId="505cf4a8-58c2-448b-bff3-99f1281f283d" providerId="ADAL" clId="{CECA4EC2-A804-4758-8451-5701457BDAEA}" dt="2024-12-10T14:41:25.956" v="2414" actId="1037"/>
          <ac:spMkLst>
            <pc:docMk/>
            <pc:sldMk cId="3983061041" sldId="315"/>
            <ac:spMk id="12" creationId="{2AAC3D7D-24D2-1CEF-2114-7BA51912B74A}"/>
          </ac:spMkLst>
        </pc:spChg>
        <pc:spChg chg="add mod">
          <ac:chgData name="ANGELO ANDREA NOZZOLILLO" userId="505cf4a8-58c2-448b-bff3-99f1281f283d" providerId="ADAL" clId="{CECA4EC2-A804-4758-8451-5701457BDAEA}" dt="2024-12-13T15:53:04.422" v="5869" actId="20577"/>
          <ac:spMkLst>
            <pc:docMk/>
            <pc:sldMk cId="3983061041" sldId="315"/>
            <ac:spMk id="13" creationId="{5D8D4586-B5BD-CE8B-91EF-6E97C8936150}"/>
          </ac:spMkLst>
        </pc:spChg>
        <pc:spChg chg="add del mod">
          <ac:chgData name="ANGELO ANDREA NOZZOLILLO" userId="505cf4a8-58c2-448b-bff3-99f1281f283d" providerId="ADAL" clId="{CECA4EC2-A804-4758-8451-5701457BDAEA}" dt="2024-12-10T15:08:29.271" v="2419"/>
          <ac:spMkLst>
            <pc:docMk/>
            <pc:sldMk cId="3983061041" sldId="315"/>
            <ac:spMk id="13" creationId="{A07C7F70-78E7-2316-BA4F-AC3C5A32DA82}"/>
          </ac:spMkLst>
        </pc:spChg>
        <pc:spChg chg="mod">
          <ac:chgData name="ANGELO ANDREA NOZZOLILLO" userId="505cf4a8-58c2-448b-bff3-99f1281f283d" providerId="ADAL" clId="{CECA4EC2-A804-4758-8451-5701457BDAEA}" dt="2024-12-10T14:30:10.675" v="1980" actId="20577"/>
          <ac:spMkLst>
            <pc:docMk/>
            <pc:sldMk cId="3983061041" sldId="315"/>
            <ac:spMk id="14" creationId="{440BAC9A-E5CE-4667-7098-C285E7646258}"/>
          </ac:spMkLst>
        </pc:spChg>
        <pc:spChg chg="add del mod">
          <ac:chgData name="ANGELO ANDREA NOZZOLILLO" userId="505cf4a8-58c2-448b-bff3-99f1281f283d" providerId="ADAL" clId="{CECA4EC2-A804-4758-8451-5701457BDAEA}" dt="2024-12-10T15:13:39.154" v="2445" actId="478"/>
          <ac:spMkLst>
            <pc:docMk/>
            <pc:sldMk cId="3983061041" sldId="315"/>
            <ac:spMk id="15" creationId="{3A717D55-C64E-B416-446E-F6FBE2887F08}"/>
          </ac:spMkLst>
        </pc:spChg>
        <pc:spChg chg="add mod">
          <ac:chgData name="ANGELO ANDREA NOZZOLILLO" userId="505cf4a8-58c2-448b-bff3-99f1281f283d" providerId="ADAL" clId="{CECA4EC2-A804-4758-8451-5701457BDAEA}" dt="2024-12-13T15:52:10.118" v="5865" actId="1036"/>
          <ac:spMkLst>
            <pc:docMk/>
            <pc:sldMk cId="3983061041" sldId="315"/>
            <ac:spMk id="15" creationId="{F92DF60D-DA24-B78E-292E-12B76B299FC3}"/>
          </ac:spMkLst>
        </pc:spChg>
        <pc:spChg chg="add">
          <ac:chgData name="ANGELO ANDREA NOZZOLILLO" userId="505cf4a8-58c2-448b-bff3-99f1281f283d" providerId="ADAL" clId="{CECA4EC2-A804-4758-8451-5701457BDAEA}" dt="2024-12-10T15:13:10.145" v="2439"/>
          <ac:spMkLst>
            <pc:docMk/>
            <pc:sldMk cId="3983061041" sldId="315"/>
            <ac:spMk id="16" creationId="{4F1F6F9A-7879-16DC-14E4-4957643F0449}"/>
          </ac:spMkLst>
        </pc:spChg>
        <pc:spChg chg="add mod">
          <ac:chgData name="ANGELO ANDREA NOZZOLILLO" userId="505cf4a8-58c2-448b-bff3-99f1281f283d" providerId="ADAL" clId="{CECA4EC2-A804-4758-8451-5701457BDAEA}" dt="2024-12-13T15:52:22.600" v="5867" actId="1076"/>
          <ac:spMkLst>
            <pc:docMk/>
            <pc:sldMk cId="3983061041" sldId="315"/>
            <ac:spMk id="16" creationId="{872CDCEE-A28C-11C3-790C-20CBDE8BCFFA}"/>
          </ac:spMkLst>
        </pc:spChg>
        <pc:spChg chg="add del mod">
          <ac:chgData name="ANGELO ANDREA NOZZOLILLO" userId="505cf4a8-58c2-448b-bff3-99f1281f283d" providerId="ADAL" clId="{CECA4EC2-A804-4758-8451-5701457BDAEA}" dt="2024-12-13T15:52:10.118" v="5865" actId="1036"/>
          <ac:spMkLst>
            <pc:docMk/>
            <pc:sldMk cId="3983061041" sldId="315"/>
            <ac:spMk id="17" creationId="{F1DC31A8-AFE0-8AE9-81B1-3C1F3F26934C}"/>
          </ac:spMkLst>
        </pc:spChg>
        <pc:spChg chg="add mod">
          <ac:chgData name="ANGELO ANDREA NOZZOLILLO" userId="505cf4a8-58c2-448b-bff3-99f1281f283d" providerId="ADAL" clId="{CECA4EC2-A804-4758-8451-5701457BDAEA}" dt="2024-12-13T15:52:01.772" v="5850" actId="1076"/>
          <ac:spMkLst>
            <pc:docMk/>
            <pc:sldMk cId="3983061041" sldId="315"/>
            <ac:spMk id="18" creationId="{23FC3898-91B1-482C-E82F-6C954889B33E}"/>
          </ac:spMkLst>
        </pc:spChg>
        <pc:spChg chg="add mod">
          <ac:chgData name="ANGELO ANDREA NOZZOLILLO" userId="505cf4a8-58c2-448b-bff3-99f1281f283d" providerId="ADAL" clId="{CECA4EC2-A804-4758-8451-5701457BDAEA}" dt="2024-12-13T15:52:12.707" v="5866" actId="6549"/>
          <ac:spMkLst>
            <pc:docMk/>
            <pc:sldMk cId="3983061041" sldId="315"/>
            <ac:spMk id="19" creationId="{AA494445-A577-25FF-599B-3786B3F05B96}"/>
          </ac:spMkLst>
        </pc:spChg>
        <pc:spChg chg="mod">
          <ac:chgData name="ANGELO ANDREA NOZZOLILLO" userId="505cf4a8-58c2-448b-bff3-99f1281f283d" providerId="ADAL" clId="{CECA4EC2-A804-4758-8451-5701457BDAEA}" dt="2024-12-10T21:26:06.039" v="3002"/>
          <ac:spMkLst>
            <pc:docMk/>
            <pc:sldMk cId="3983061041" sldId="315"/>
            <ac:spMk id="20" creationId="{9396F57D-D025-3968-F05C-CD571C3385FB}"/>
          </ac:spMkLst>
        </pc:spChg>
        <pc:spChg chg="add del mod">
          <ac:chgData name="ANGELO ANDREA NOZZOLILLO" userId="505cf4a8-58c2-448b-bff3-99f1281f283d" providerId="ADAL" clId="{CECA4EC2-A804-4758-8451-5701457BDAEA}" dt="2024-12-13T15:48:44.696" v="5801"/>
          <ac:spMkLst>
            <pc:docMk/>
            <pc:sldMk cId="3983061041" sldId="315"/>
            <ac:spMk id="21" creationId="{4DEBE5EA-0F55-F56E-099D-984491D0159F}"/>
          </ac:spMkLst>
        </pc:spChg>
        <pc:spChg chg="del">
          <ac:chgData name="ANGELO ANDREA NOZZOLILLO" userId="505cf4a8-58c2-448b-bff3-99f1281f283d" providerId="ADAL" clId="{CECA4EC2-A804-4758-8451-5701457BDAEA}" dt="2024-12-10T14:30:14.465" v="1981" actId="478"/>
          <ac:spMkLst>
            <pc:docMk/>
            <pc:sldMk cId="3983061041" sldId="315"/>
            <ac:spMk id="23" creationId="{FDB56F3D-8BDA-51B0-0296-60BA137438F5}"/>
          </ac:spMkLst>
        </pc:spChg>
        <pc:spChg chg="del">
          <ac:chgData name="ANGELO ANDREA NOZZOLILLO" userId="505cf4a8-58c2-448b-bff3-99f1281f283d" providerId="ADAL" clId="{CECA4EC2-A804-4758-8451-5701457BDAEA}" dt="2024-12-10T14:30:19.437" v="1983" actId="478"/>
          <ac:spMkLst>
            <pc:docMk/>
            <pc:sldMk cId="3983061041" sldId="315"/>
            <ac:spMk id="28" creationId="{67567BD9-9318-D2CC-2FAE-6D2F0BAEF712}"/>
          </ac:spMkLst>
        </pc:spChg>
        <pc:picChg chg="del">
          <ac:chgData name="ANGELO ANDREA NOZZOLILLO" userId="505cf4a8-58c2-448b-bff3-99f1281f283d" providerId="ADAL" clId="{CECA4EC2-A804-4758-8451-5701457BDAEA}" dt="2024-12-10T14:30:17.106" v="1982" actId="478"/>
          <ac:picMkLst>
            <pc:docMk/>
            <pc:sldMk cId="3983061041" sldId="315"/>
            <ac:picMk id="1032" creationId="{AF862180-0A94-B350-F129-B30CE5E1615B}"/>
          </ac:picMkLst>
        </pc:pic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2" creationId="{99AE5F98-1F33-4F0B-59CD-EB5FBB76353A}"/>
          </ac:cxnSpMkLst>
        </pc:cxnChg>
        <pc:cxnChg chg="add mod">
          <ac:chgData name="ANGELO ANDREA NOZZOLILLO" userId="505cf4a8-58c2-448b-bff3-99f1281f283d" providerId="ADAL" clId="{CECA4EC2-A804-4758-8451-5701457BDAEA}" dt="2024-12-10T14:40:54.114" v="2279" actId="1037"/>
          <ac:cxnSpMkLst>
            <pc:docMk/>
            <pc:sldMk cId="3983061041" sldId="315"/>
            <ac:cxnSpMk id="3" creationId="{D5C996BE-2D10-3E81-63EE-335A56779E07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7" creationId="{2B792613-19D7-B09B-39BF-E91EA3A69C7F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8" creationId="{565C847B-EE04-FFE9-4F4A-01378702D783}"/>
          </ac:cxnSpMkLst>
        </pc:cxnChg>
        <pc:cxnChg chg="add mod">
          <ac:chgData name="ANGELO ANDREA NOZZOLILLO" userId="505cf4a8-58c2-448b-bff3-99f1281f283d" providerId="ADAL" clId="{CECA4EC2-A804-4758-8451-5701457BDAEA}" dt="2024-12-10T14:41:25.956" v="2414" actId="1037"/>
          <ac:cxnSpMkLst>
            <pc:docMk/>
            <pc:sldMk cId="3983061041" sldId="315"/>
            <ac:cxnSpMk id="9" creationId="{483E7A43-3927-B354-CC25-BFC9E89AC198}"/>
          </ac:cxnSpMkLst>
        </pc:cxnChg>
      </pc:sldChg>
      <pc:sldChg chg="addSp modSp add del mod ord">
        <pc:chgData name="ANGELO ANDREA NOZZOLILLO" userId="505cf4a8-58c2-448b-bff3-99f1281f283d" providerId="ADAL" clId="{CECA4EC2-A804-4758-8451-5701457BDAEA}" dt="2024-12-13T15:37:26.425" v="5719" actId="20577"/>
        <pc:sldMkLst>
          <pc:docMk/>
          <pc:sldMk cId="4004073177" sldId="316"/>
        </pc:sldMkLst>
        <pc:spChg chg="add mod">
          <ac:chgData name="ANGELO ANDREA NOZZOLILLO" userId="505cf4a8-58c2-448b-bff3-99f1281f283d" providerId="ADAL" clId="{CECA4EC2-A804-4758-8451-5701457BDAEA}" dt="2024-12-13T15:37:26.425" v="5719" actId="20577"/>
          <ac:spMkLst>
            <pc:docMk/>
            <pc:sldMk cId="4004073177" sldId="316"/>
            <ac:spMk id="2" creationId="{717A336A-330C-2202-925D-2D7E0DE63207}"/>
          </ac:spMkLst>
        </pc:spChg>
        <pc:spChg chg="mod">
          <ac:chgData name="ANGELO ANDREA NOZZOLILLO" userId="505cf4a8-58c2-448b-bff3-99f1281f283d" providerId="ADAL" clId="{CECA4EC2-A804-4758-8451-5701457BDAEA}" dt="2024-12-10T21:25:30.553" v="2989" actId="255"/>
          <ac:spMkLst>
            <pc:docMk/>
            <pc:sldMk cId="4004073177" sldId="316"/>
            <ac:spMk id="927" creationId="{CF8557EB-6FE9-926D-31ED-5065F57EB890}"/>
          </ac:spMkLst>
        </pc:spChg>
        <pc:spChg chg="mod">
          <ac:chgData name="ANGELO ANDREA NOZZOLILLO" userId="505cf4a8-58c2-448b-bff3-99f1281f283d" providerId="ADAL" clId="{CECA4EC2-A804-4758-8451-5701457BDAEA}" dt="2024-12-10T14:30:55.269" v="1994" actId="20577"/>
          <ac:spMkLst>
            <pc:docMk/>
            <pc:sldMk cId="4004073177" sldId="316"/>
            <ac:spMk id="928" creationId="{807AEBA0-A5BA-C076-12A5-C931473299E6}"/>
          </ac:spMkLst>
        </pc:spChg>
        <pc:spChg chg="mod">
          <ac:chgData name="ANGELO ANDREA NOZZOLILLO" userId="505cf4a8-58c2-448b-bff3-99f1281f283d" providerId="ADAL" clId="{CECA4EC2-A804-4758-8451-5701457BDAEA}" dt="2024-12-10T21:30:04.645" v="3036" actId="1076"/>
          <ac:spMkLst>
            <pc:docMk/>
            <pc:sldMk cId="4004073177" sldId="316"/>
            <ac:spMk id="929" creationId="{3EBC6A3B-D00C-942F-630F-C15786BC7B08}"/>
          </ac:spMkLst>
        </pc:spChg>
      </pc:sldChg>
      <pc:sldChg chg="delSp modSp add del mod ord">
        <pc:chgData name="ANGELO ANDREA NOZZOLILLO" userId="505cf4a8-58c2-448b-bff3-99f1281f283d" providerId="ADAL" clId="{CECA4EC2-A804-4758-8451-5701457BDAEA}" dt="2024-12-12T11:14:04.137" v="4249" actId="47"/>
        <pc:sldMkLst>
          <pc:docMk/>
          <pc:sldMk cId="152659639" sldId="317"/>
        </pc:sldMkLst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4" creationId="{D151C283-7A86-76B4-F6AB-D35CCC79A8DB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5" creationId="{44C89A27-8CDA-3BBB-6C64-832EA5CEB7A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6" creationId="{6C3113A8-346D-E6D2-65DD-6E8B5C422974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0" creationId="{9E3846BB-0931-1079-3B50-2D705EEF1B69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1" creationId="{A044DD54-D9D7-9264-7355-1A9439F5F765}"/>
          </ac:spMkLst>
        </pc:spChg>
        <pc:spChg chg="del">
          <ac:chgData name="ANGELO ANDREA NOZZOLILLO" userId="505cf4a8-58c2-448b-bff3-99f1281f283d" providerId="ADAL" clId="{CECA4EC2-A804-4758-8451-5701457BDAEA}" dt="2024-12-10T15:20:02.276" v="2560" actId="478"/>
          <ac:spMkLst>
            <pc:docMk/>
            <pc:sldMk cId="152659639" sldId="317"/>
            <ac:spMk id="12" creationId="{C342A5F1-D79C-588D-B716-306C02949C47}"/>
          </ac:spMkLst>
        </pc:spChg>
        <pc:spChg chg="mod">
          <ac:chgData name="ANGELO ANDREA NOZZOLILLO" userId="505cf4a8-58c2-448b-bff3-99f1281f283d" providerId="ADAL" clId="{CECA4EC2-A804-4758-8451-5701457BDAEA}" dt="2024-12-10T15:36:55.019" v="2670" actId="20577"/>
          <ac:spMkLst>
            <pc:docMk/>
            <pc:sldMk cId="152659639" sldId="317"/>
            <ac:spMk id="17" creationId="{57A7470F-5C69-693B-7082-08AAA76E9B83}"/>
          </ac:spMkLst>
        </pc:spChg>
        <pc:spChg chg="del mod">
          <ac:chgData name="ANGELO ANDREA NOZZOLILLO" userId="505cf4a8-58c2-448b-bff3-99f1281f283d" providerId="ADAL" clId="{CECA4EC2-A804-4758-8451-5701457BDAEA}" dt="2024-12-10T15:34:09.827" v="2651"/>
          <ac:spMkLst>
            <pc:docMk/>
            <pc:sldMk cId="152659639" sldId="317"/>
            <ac:spMk id="18" creationId="{999E1CD6-2901-7BFF-66A0-88493DA7245E}"/>
          </ac:spMkLst>
        </pc:spChg>
        <pc:spChg chg="mod">
          <ac:chgData name="ANGELO ANDREA NOZZOLILLO" userId="505cf4a8-58c2-448b-bff3-99f1281f283d" providerId="ADAL" clId="{CECA4EC2-A804-4758-8451-5701457BDAEA}" dt="2024-12-10T21:25:56.211" v="2999"/>
          <ac:spMkLst>
            <pc:docMk/>
            <pc:sldMk cId="152659639" sldId="317"/>
            <ac:spMk id="20" creationId="{40C3717E-5E48-FCC2-F639-0332B579B21B}"/>
          </ac:spMkLst>
        </pc:sp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2" creationId="{66690452-8143-C0FD-2ADA-4BBAF7B0633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3" creationId="{6AB25066-6099-81B9-19B0-068E81F97D1A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7" creationId="{4298F5B2-A8AF-7E59-33AC-FB9E56ECD4CD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8" creationId="{20DB8CCE-61DB-E857-5A5A-E4DADDBFCE54}"/>
          </ac:cxnSpMkLst>
        </pc:cxnChg>
        <pc:cxnChg chg="del">
          <ac:chgData name="ANGELO ANDREA NOZZOLILLO" userId="505cf4a8-58c2-448b-bff3-99f1281f283d" providerId="ADAL" clId="{CECA4EC2-A804-4758-8451-5701457BDAEA}" dt="2024-12-10T15:20:02.276" v="2560" actId="478"/>
          <ac:cxnSpMkLst>
            <pc:docMk/>
            <pc:sldMk cId="152659639" sldId="317"/>
            <ac:cxnSpMk id="9" creationId="{1AA1EAF2-BFB9-2D0D-F164-3F91C102AF6A}"/>
          </ac:cxnSpMkLst>
        </pc:cxnChg>
      </pc:sldChg>
      <pc:sldChg chg="addSp delSp modSp add del mod modNotesTx">
        <pc:chgData name="ANGELO ANDREA NOZZOLILLO" userId="505cf4a8-58c2-448b-bff3-99f1281f283d" providerId="ADAL" clId="{CECA4EC2-A804-4758-8451-5701457BDAEA}" dt="2024-12-13T15:37:36.559" v="5723" actId="20577"/>
        <pc:sldMkLst>
          <pc:docMk/>
          <pc:sldMk cId="2033832497" sldId="318"/>
        </pc:sldMkLst>
        <pc:spChg chg="add mod">
          <ac:chgData name="ANGELO ANDREA NOZZOLILLO" userId="505cf4a8-58c2-448b-bff3-99f1281f283d" providerId="ADAL" clId="{CECA4EC2-A804-4758-8451-5701457BDAEA}" dt="2024-12-13T15:37:36.559" v="5723" actId="20577"/>
          <ac:spMkLst>
            <pc:docMk/>
            <pc:sldMk cId="2033832497" sldId="318"/>
            <ac:spMk id="2" creationId="{EBED07C9-92F8-8378-50D7-738B845370AA}"/>
          </ac:spMkLst>
        </pc:spChg>
        <pc:spChg chg="mod">
          <ac:chgData name="ANGELO ANDREA NOZZOLILLO" userId="505cf4a8-58c2-448b-bff3-99f1281f283d" providerId="ADAL" clId="{CECA4EC2-A804-4758-8451-5701457BDAEA}" dt="2024-12-12T11:14:45.011" v="4262" actId="1076"/>
          <ac:spMkLst>
            <pc:docMk/>
            <pc:sldMk cId="2033832497" sldId="318"/>
            <ac:spMk id="17" creationId="{4CE33184-405F-0951-FB0A-F9791B6AB24B}"/>
          </ac:spMkLst>
        </pc:spChg>
        <pc:spChg chg="del mod">
          <ac:chgData name="ANGELO ANDREA NOZZOLILLO" userId="505cf4a8-58c2-448b-bff3-99f1281f283d" providerId="ADAL" clId="{CECA4EC2-A804-4758-8451-5701457BDAEA}" dt="2024-12-12T11:14:47.346" v="4264"/>
          <ac:spMkLst>
            <pc:docMk/>
            <pc:sldMk cId="2033832497" sldId="318"/>
            <ac:spMk id="18" creationId="{3DF799E3-9385-CFAB-3AEB-46D7155D8264}"/>
          </ac:spMkLst>
        </pc:spChg>
        <pc:spChg chg="mod">
          <ac:chgData name="ANGELO ANDREA NOZZOLILLO" userId="505cf4a8-58c2-448b-bff3-99f1281f283d" providerId="ADAL" clId="{CECA4EC2-A804-4758-8451-5701457BDAEA}" dt="2024-12-10T21:25:48.506" v="2994"/>
          <ac:spMkLst>
            <pc:docMk/>
            <pc:sldMk cId="2033832497" sldId="318"/>
            <ac:spMk id="20" creationId="{024105C7-FDBC-ACC8-C04E-5ED9A574E1E3}"/>
          </ac:spMkLst>
        </pc:spChg>
      </pc:sldChg>
      <pc:sldChg chg="delSp add del mod">
        <pc:chgData name="ANGELO ANDREA NOZZOLILLO" userId="505cf4a8-58c2-448b-bff3-99f1281f283d" providerId="ADAL" clId="{CECA4EC2-A804-4758-8451-5701457BDAEA}" dt="2024-12-12T13:44:15.784" v="4890" actId="47"/>
        <pc:sldMkLst>
          <pc:docMk/>
          <pc:sldMk cId="1009487328" sldId="319"/>
        </pc:sldMkLst>
        <pc:picChg chg="del">
          <ac:chgData name="ANGELO ANDREA NOZZOLILLO" userId="505cf4a8-58c2-448b-bff3-99f1281f283d" providerId="ADAL" clId="{CECA4EC2-A804-4758-8451-5701457BDAEA}" dt="2024-12-10T15:40:37.711" v="2725" actId="478"/>
          <ac:picMkLst>
            <pc:docMk/>
            <pc:sldMk cId="1009487328" sldId="319"/>
            <ac:picMk id="3" creationId="{22F0AA50-61F9-98E8-38E0-020C0E9EC2D0}"/>
          </ac:picMkLst>
        </pc:picChg>
      </pc:sldChg>
      <pc:sldChg chg="add del">
        <pc:chgData name="ANGELO ANDREA NOZZOLILLO" userId="505cf4a8-58c2-448b-bff3-99f1281f283d" providerId="ADAL" clId="{CECA4EC2-A804-4758-8451-5701457BDAEA}" dt="2024-12-10T15:38:26.291" v="2672" actId="2696"/>
        <pc:sldMkLst>
          <pc:docMk/>
          <pc:sldMk cId="1816671964" sldId="319"/>
        </pc:sldMkLst>
      </pc:sldChg>
      <pc:sldChg chg="addSp delSp modSp add del mod ord modTransition modAnim modNotesTx">
        <pc:chgData name="ANGELO ANDREA NOZZOLILLO" userId="505cf4a8-58c2-448b-bff3-99f1281f283d" providerId="ADAL" clId="{CECA4EC2-A804-4758-8451-5701457BDAEA}" dt="2024-12-13T15:47:14.200" v="5780" actId="14100"/>
        <pc:sldMkLst>
          <pc:docMk/>
          <pc:sldMk cId="0" sldId="320"/>
        </pc:sldMkLst>
        <pc:spChg chg="add mod">
          <ac:chgData name="ANGELO ANDREA NOZZOLILLO" userId="505cf4a8-58c2-448b-bff3-99f1281f283d" providerId="ADAL" clId="{CECA4EC2-A804-4758-8451-5701457BDAEA}" dt="2024-12-13T15:37:45.571" v="5726" actId="1076"/>
          <ac:spMkLst>
            <pc:docMk/>
            <pc:sldMk cId="0" sldId="320"/>
            <ac:spMk id="2" creationId="{1B35C064-013C-11B5-9D47-E254A1E54335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2" creationId="{4A360866-5098-0136-C016-4D85F80A7D9C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3" creationId="{7424AEFF-EA69-FB41-09D1-CA1EB58AF3A8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4" creationId="{7F2AB867-65E2-2555-473F-C5DFC1AC2E08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5" creationId="{1DB4B5A0-8C60-AA5F-2D28-8B7F95F6125C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6" creationId="{4F46EC5E-9B23-83E5-2DA9-4BAD2B3DD733}"/>
          </ac:spMkLst>
        </pc:spChg>
        <pc:spChg chg="add del mod">
          <ac:chgData name="ANGELO ANDREA NOZZOLILLO" userId="505cf4a8-58c2-448b-bff3-99f1281f283d" providerId="ADAL" clId="{CECA4EC2-A804-4758-8451-5701457BDAEA}" dt="2024-12-12T11:40:34.521" v="4429" actId="478"/>
          <ac:spMkLst>
            <pc:docMk/>
            <pc:sldMk cId="0" sldId="320"/>
            <ac:spMk id="7" creationId="{0D815AB5-349E-BFBA-0EAA-80D6CE8AFF2C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9" creationId="{41245830-38DB-47F8-23E4-DC7719901BBD}"/>
          </ac:spMkLst>
        </pc:spChg>
        <pc:spChg chg="add mod">
          <ac:chgData name="ANGELO ANDREA NOZZOLILLO" userId="505cf4a8-58c2-448b-bff3-99f1281f283d" providerId="ADAL" clId="{CECA4EC2-A804-4758-8451-5701457BDAEA}" dt="2024-12-10T18:25:11.514" v="2923"/>
          <ac:spMkLst>
            <pc:docMk/>
            <pc:sldMk cId="0" sldId="320"/>
            <ac:spMk id="10" creationId="{9B145D43-6A7A-5268-9F0E-70E556E8EFCB}"/>
          </ac:spMkLst>
        </pc:spChg>
        <pc:spChg chg="add mod">
          <ac:chgData name="ANGELO ANDREA NOZZOLILLO" userId="505cf4a8-58c2-448b-bff3-99f1281f283d" providerId="ADAL" clId="{CECA4EC2-A804-4758-8451-5701457BDAEA}" dt="2024-12-10T21:26:14.912" v="3007"/>
          <ac:spMkLst>
            <pc:docMk/>
            <pc:sldMk cId="0" sldId="320"/>
            <ac:spMk id="11" creationId="{347FAD5C-24BF-2A55-C7AE-17175FE9223C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12" creationId="{CF1A82EF-683D-424B-F1BC-D45F169ADD30}"/>
          </ac:spMkLst>
        </pc:spChg>
        <pc:spChg chg="mod">
          <ac:chgData name="ANGELO ANDREA NOZZOLILLO" userId="505cf4a8-58c2-448b-bff3-99f1281f283d" providerId="ADAL" clId="{CECA4EC2-A804-4758-8451-5701457BDAEA}" dt="2024-12-12T10:37:04.990" v="3359"/>
          <ac:spMkLst>
            <pc:docMk/>
            <pc:sldMk cId="0" sldId="320"/>
            <ac:spMk id="13" creationId="{B918A35D-8B83-BF9A-EC60-82BBE7C1118C}"/>
          </ac:spMkLst>
        </pc:spChg>
        <pc:spChg chg="mod">
          <ac:chgData name="ANGELO ANDREA NOZZOLILLO" userId="505cf4a8-58c2-448b-bff3-99f1281f283d" providerId="ADAL" clId="{CECA4EC2-A804-4758-8451-5701457BDAEA}" dt="2024-12-10T18:17:04.182" v="2901" actId="2711"/>
          <ac:spMkLst>
            <pc:docMk/>
            <pc:sldMk cId="0" sldId="320"/>
            <ac:spMk id="21" creationId="{EB6B8EA9-0FF4-C21D-BCD4-096CF1EFFDF5}"/>
          </ac:spMkLst>
        </pc:spChg>
        <pc:spChg chg="mod">
          <ac:chgData name="ANGELO ANDREA NOZZOLILLO" userId="505cf4a8-58c2-448b-bff3-99f1281f283d" providerId="ADAL" clId="{CECA4EC2-A804-4758-8451-5701457BDAEA}" dt="2024-12-13T15:39:06.422" v="5733" actId="1076"/>
          <ac:spMkLst>
            <pc:docMk/>
            <pc:sldMk cId="0" sldId="320"/>
            <ac:spMk id="28" creationId="{EBAEBF59-2AFF-5437-DFD5-69F5A789B452}"/>
          </ac:spMkLst>
        </pc:spChg>
        <pc:spChg chg="mod">
          <ac:chgData name="ANGELO ANDREA NOZZOLILLO" userId="505cf4a8-58c2-448b-bff3-99f1281f283d" providerId="ADAL" clId="{CECA4EC2-A804-4758-8451-5701457BDAEA}" dt="2024-12-13T15:46:53.930" v="5776" actId="1076"/>
          <ac:spMkLst>
            <pc:docMk/>
            <pc:sldMk cId="0" sldId="320"/>
            <ac:spMk id="29" creationId="{9C6FE4F7-0257-7258-4ED3-AB9AFE4F4841}"/>
          </ac:spMkLst>
        </pc:spChg>
        <pc:spChg chg="mod">
          <ac:chgData name="ANGELO ANDREA NOZZOLILLO" userId="505cf4a8-58c2-448b-bff3-99f1281f283d" providerId="ADAL" clId="{CECA4EC2-A804-4758-8451-5701457BDAEA}" dt="2024-12-10T18:16:56.836" v="2899" actId="207"/>
          <ac:spMkLst>
            <pc:docMk/>
            <pc:sldMk cId="0" sldId="320"/>
            <ac:spMk id="30" creationId="{0331A1B6-5DED-69F9-C754-CDCC8DF14BEC}"/>
          </ac:spMkLst>
        </pc:spChg>
        <pc:spChg chg="mod">
          <ac:chgData name="ANGELO ANDREA NOZZOLILLO" userId="505cf4a8-58c2-448b-bff3-99f1281f283d" providerId="ADAL" clId="{CECA4EC2-A804-4758-8451-5701457BDAEA}" dt="2024-12-10T21:20:19.416" v="2937" actId="403"/>
          <ac:spMkLst>
            <pc:docMk/>
            <pc:sldMk cId="0" sldId="320"/>
            <ac:spMk id="962" creationId="{9F33E67B-0F96-0E69-EA37-5C12A95B66EC}"/>
          </ac:spMkLst>
        </pc:spChg>
        <pc:spChg chg="mod">
          <ac:chgData name="ANGELO ANDREA NOZZOLILLO" userId="505cf4a8-58c2-448b-bff3-99f1281f283d" providerId="ADAL" clId="{CECA4EC2-A804-4758-8451-5701457BDAEA}" dt="2024-12-10T21:20:30.873" v="2939" actId="1076"/>
          <ac:spMkLst>
            <pc:docMk/>
            <pc:sldMk cId="0" sldId="320"/>
            <ac:spMk id="963" creationId="{DA59B0D7-A592-7BFD-78C8-5048A85D5FFA}"/>
          </ac:spMkLst>
        </pc:spChg>
        <pc:spChg chg="mod">
          <ac:chgData name="ANGELO ANDREA NOZZOLILLO" userId="505cf4a8-58c2-448b-bff3-99f1281f283d" providerId="ADAL" clId="{CECA4EC2-A804-4758-8451-5701457BDAEA}" dt="2024-12-10T21:20:19.416" v="2937" actId="403"/>
          <ac:spMkLst>
            <pc:docMk/>
            <pc:sldMk cId="0" sldId="320"/>
            <ac:spMk id="964" creationId="{F05E3BC6-02A7-B674-44F8-6EE24890C6AB}"/>
          </ac:spMkLst>
        </pc:spChg>
        <pc:spChg chg="mod">
          <ac:chgData name="ANGELO ANDREA NOZZOLILLO" userId="505cf4a8-58c2-448b-bff3-99f1281f283d" providerId="ADAL" clId="{CECA4EC2-A804-4758-8451-5701457BDAEA}" dt="2024-12-10T21:20:27.464" v="2938" actId="1076"/>
          <ac:spMkLst>
            <pc:docMk/>
            <pc:sldMk cId="0" sldId="320"/>
            <ac:spMk id="965" creationId="{06865294-EE23-3B3E-42AF-7CC636FAEEBA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0" creationId="{65751FFD-1D54-E965-4B2C-202CF8D88DDD}"/>
          </ac:spMkLst>
        </pc:spChg>
        <pc:spChg chg="mod">
          <ac:chgData name="ANGELO ANDREA NOZZOLILLO" userId="505cf4a8-58c2-448b-bff3-99f1281f283d" providerId="ADAL" clId="{CECA4EC2-A804-4758-8451-5701457BDAEA}" dt="2024-12-13T15:42:27.516" v="5764" actId="1076"/>
          <ac:spMkLst>
            <pc:docMk/>
            <pc:sldMk cId="0" sldId="320"/>
            <ac:spMk id="971" creationId="{0D59B709-B985-FAF5-79CC-3177B0AD469B}"/>
          </ac:spMkLst>
        </pc:spChg>
        <pc:spChg chg="mod">
          <ac:chgData name="ANGELO ANDREA NOZZOLILLO" userId="505cf4a8-58c2-448b-bff3-99f1281f283d" providerId="ADAL" clId="{CECA4EC2-A804-4758-8451-5701457BDAEA}" dt="2024-12-10T21:19:31.541" v="2933" actId="113"/>
          <ac:spMkLst>
            <pc:docMk/>
            <pc:sldMk cId="0" sldId="320"/>
            <ac:spMk id="972" creationId="{8C92C736-3EF8-0901-E153-FCBF49EDDBB3}"/>
          </ac:spMkLst>
        </pc:spChg>
        <pc:spChg chg="mod">
          <ac:chgData name="ANGELO ANDREA NOZZOLILLO" userId="505cf4a8-58c2-448b-bff3-99f1281f283d" providerId="ADAL" clId="{CECA4EC2-A804-4758-8451-5701457BDAEA}" dt="2024-12-13T15:42:34.207" v="5766" actId="1076"/>
          <ac:spMkLst>
            <pc:docMk/>
            <pc:sldMk cId="0" sldId="320"/>
            <ac:spMk id="973" creationId="{DA1D1C51-39A2-1079-C0A8-3199A3CF44AC}"/>
          </ac:spMkLst>
        </pc:spChg>
        <pc:spChg chg="mod">
          <ac:chgData name="ANGELO ANDREA NOZZOLILLO" userId="505cf4a8-58c2-448b-bff3-99f1281f283d" providerId="ADAL" clId="{CECA4EC2-A804-4758-8451-5701457BDAEA}" dt="2024-12-13T15:41:07.053" v="5754" actId="1076"/>
          <ac:spMkLst>
            <pc:docMk/>
            <pc:sldMk cId="0" sldId="320"/>
            <ac:spMk id="974" creationId="{34007624-DCF9-80E2-F0F6-680D25944BDA}"/>
          </ac:spMkLst>
        </pc:spChg>
        <pc:spChg chg="mod">
          <ac:chgData name="ANGELO ANDREA NOZZOLILLO" userId="505cf4a8-58c2-448b-bff3-99f1281f283d" providerId="ADAL" clId="{CECA4EC2-A804-4758-8451-5701457BDAEA}" dt="2024-12-13T15:42:10.977" v="5761" actId="1076"/>
          <ac:spMkLst>
            <pc:docMk/>
            <pc:sldMk cId="0" sldId="320"/>
            <ac:spMk id="976" creationId="{AB3FE1CB-EB99-0EE6-F1C9-3FB3B3594F60}"/>
          </ac:spMkLst>
        </pc:spChg>
        <pc:spChg chg="mod">
          <ac:chgData name="ANGELO ANDREA NOZZOLILLO" userId="505cf4a8-58c2-448b-bff3-99f1281f283d" providerId="ADAL" clId="{CECA4EC2-A804-4758-8451-5701457BDAEA}" dt="2024-12-13T15:42:16.835" v="5762" actId="1076"/>
          <ac:spMkLst>
            <pc:docMk/>
            <pc:sldMk cId="0" sldId="320"/>
            <ac:spMk id="977" creationId="{18D3FACF-3F98-710A-AF89-1D31C3995077}"/>
          </ac:spMkLst>
        </pc:spChg>
        <pc:spChg chg="mod">
          <ac:chgData name="ANGELO ANDREA NOZZOLILLO" userId="505cf4a8-58c2-448b-bff3-99f1281f283d" providerId="ADAL" clId="{CECA4EC2-A804-4758-8451-5701457BDAEA}" dt="2024-12-13T15:42:37.099" v="5767" actId="1076"/>
          <ac:spMkLst>
            <pc:docMk/>
            <pc:sldMk cId="0" sldId="320"/>
            <ac:spMk id="990" creationId="{2A2E76DD-A076-18BA-717D-DE70E8C669FF}"/>
          </ac:spMkLst>
        </pc:spChg>
        <pc:spChg chg="mod">
          <ac:chgData name="ANGELO ANDREA NOZZOLILLO" userId="505cf4a8-58c2-448b-bff3-99f1281f283d" providerId="ADAL" clId="{CECA4EC2-A804-4758-8451-5701457BDAEA}" dt="2024-12-13T15:47:05.989" v="5778" actId="1076"/>
          <ac:spMkLst>
            <pc:docMk/>
            <pc:sldMk cId="0" sldId="320"/>
            <ac:spMk id="991" creationId="{5E108134-E7AE-5411-45FD-403407A1A021}"/>
          </ac:spMkLst>
        </pc:spChg>
        <pc:spChg chg="mod">
          <ac:chgData name="ANGELO ANDREA NOZZOLILLO" userId="505cf4a8-58c2-448b-bff3-99f1281f283d" providerId="ADAL" clId="{CECA4EC2-A804-4758-8451-5701457BDAEA}" dt="2024-12-13T15:46:37.182" v="5773" actId="1076"/>
          <ac:spMkLst>
            <pc:docMk/>
            <pc:sldMk cId="0" sldId="320"/>
            <ac:spMk id="992" creationId="{35BA3D78-FDF0-4049-2F2D-58209301911D}"/>
          </ac:spMkLst>
        </pc:spChg>
        <pc:spChg chg="mod">
          <ac:chgData name="ANGELO ANDREA NOZZOLILLO" userId="505cf4a8-58c2-448b-bff3-99f1281f283d" providerId="ADAL" clId="{CECA4EC2-A804-4758-8451-5701457BDAEA}" dt="2024-12-13T15:47:10.096" v="5779" actId="1076"/>
          <ac:spMkLst>
            <pc:docMk/>
            <pc:sldMk cId="0" sldId="320"/>
            <ac:spMk id="993" creationId="{299CBC63-DB89-AF2E-83BD-05E811DB6B74}"/>
          </ac:spMkLst>
        </pc:spChg>
        <pc:spChg chg="mod">
          <ac:chgData name="ANGELO ANDREA NOZZOLILLO" userId="505cf4a8-58c2-448b-bff3-99f1281f283d" providerId="ADAL" clId="{CECA4EC2-A804-4758-8451-5701457BDAEA}" dt="2024-12-13T15:39:13.396" v="5735" actId="1076"/>
          <ac:spMkLst>
            <pc:docMk/>
            <pc:sldMk cId="0" sldId="320"/>
            <ac:spMk id="994" creationId="{CD5B62A4-646A-8989-D881-FB7208CB0424}"/>
          </ac:spMkLst>
        </pc:spChg>
        <pc:spChg chg="mod">
          <ac:chgData name="ANGELO ANDREA NOZZOLILLO" userId="505cf4a8-58c2-448b-bff3-99f1281f283d" providerId="ADAL" clId="{CECA4EC2-A804-4758-8451-5701457BDAEA}" dt="2024-12-13T15:46:41.360" v="5774" actId="1076"/>
          <ac:spMkLst>
            <pc:docMk/>
            <pc:sldMk cId="0" sldId="320"/>
            <ac:spMk id="995" creationId="{27386A26-602A-83EF-80EE-B968F0CE9D8B}"/>
          </ac:spMkLst>
        </pc:spChg>
        <pc:spChg chg="mod">
          <ac:chgData name="ANGELO ANDREA NOZZOLILLO" userId="505cf4a8-58c2-448b-bff3-99f1281f283d" providerId="ADAL" clId="{CECA4EC2-A804-4758-8451-5701457BDAEA}" dt="2024-12-13T15:42:05.306" v="5760" actId="1076"/>
          <ac:spMkLst>
            <pc:docMk/>
            <pc:sldMk cId="0" sldId="320"/>
            <ac:spMk id="999" creationId="{8A5C9909-401F-5879-E5A6-318379D22237}"/>
          </ac:spMkLst>
        </pc:spChg>
        <pc:grpChg chg="add del mod">
          <ac:chgData name="ANGELO ANDREA NOZZOLILLO" userId="505cf4a8-58c2-448b-bff3-99f1281f283d" providerId="ADAL" clId="{CECA4EC2-A804-4758-8451-5701457BDAEA}" dt="2024-12-12T10:53:15.281" v="4093" actId="478"/>
          <ac:grpSpMkLst>
            <pc:docMk/>
            <pc:sldMk cId="0" sldId="320"/>
            <ac:grpSpMk id="8" creationId="{DD48EBE6-9002-8C05-54B6-7D5D1F6D5E4B}"/>
          </ac:grpSpMkLst>
        </pc:grpChg>
        <pc:cxnChg chg="mod">
          <ac:chgData name="ANGELO ANDREA NOZZOLILLO" userId="505cf4a8-58c2-448b-bff3-99f1281f283d" providerId="ADAL" clId="{CECA4EC2-A804-4758-8451-5701457BDAEA}" dt="2024-12-13T15:46:26.735" v="5771" actId="14100"/>
          <ac:cxnSpMkLst>
            <pc:docMk/>
            <pc:sldMk cId="0" sldId="320"/>
            <ac:cxnSpMk id="23" creationId="{6840B496-806D-02EA-E88C-414EB0B100F2}"/>
          </ac:cxnSpMkLst>
        </pc:cxnChg>
        <pc:cxnChg chg="mod">
          <ac:chgData name="ANGELO ANDREA NOZZOLILLO" userId="505cf4a8-58c2-448b-bff3-99f1281f283d" providerId="ADAL" clId="{CECA4EC2-A804-4758-8451-5701457BDAEA}" dt="2024-12-13T15:42:10.977" v="5761" actId="1076"/>
          <ac:cxnSpMkLst>
            <pc:docMk/>
            <pc:sldMk cId="0" sldId="320"/>
            <ac:cxnSpMk id="25" creationId="{AA923C7F-D58A-29C6-55DC-4FEA6E4D218C}"/>
          </ac:cxnSpMkLst>
        </pc:cxnChg>
        <pc:cxnChg chg="mod">
          <ac:chgData name="ANGELO ANDREA NOZZOLILLO" userId="505cf4a8-58c2-448b-bff3-99f1281f283d" providerId="ADAL" clId="{CECA4EC2-A804-4758-8451-5701457BDAEA}" dt="2024-12-13T15:40:29.517" v="5746" actId="1076"/>
          <ac:cxnSpMkLst>
            <pc:docMk/>
            <pc:sldMk cId="0" sldId="320"/>
            <ac:cxnSpMk id="27" creationId="{9E5250D0-61D1-A759-9696-6DBD135CE496}"/>
          </ac:cxnSpMkLst>
        </pc:cxnChg>
        <pc:cxnChg chg="mod">
          <ac:chgData name="ANGELO ANDREA NOZZOLILLO" userId="505cf4a8-58c2-448b-bff3-99f1281f283d" providerId="ADAL" clId="{CECA4EC2-A804-4758-8451-5701457BDAEA}" dt="2024-12-13T15:41:07.053" v="5754" actId="1076"/>
          <ac:cxnSpMkLst>
            <pc:docMk/>
            <pc:sldMk cId="0" sldId="320"/>
            <ac:cxnSpMk id="34" creationId="{281E7087-B458-DE83-D978-60B84C3D8084}"/>
          </ac:cxnSpMkLst>
        </pc:cxnChg>
        <pc:cxnChg chg="mod">
          <ac:chgData name="ANGELO ANDREA NOZZOLILLO" userId="505cf4a8-58c2-448b-bff3-99f1281f283d" providerId="ADAL" clId="{CECA4EC2-A804-4758-8451-5701457BDAEA}" dt="2024-12-13T15:46:33.677" v="5772" actId="14100"/>
          <ac:cxnSpMkLst>
            <pc:docMk/>
            <pc:sldMk cId="0" sldId="320"/>
            <ac:cxnSpMk id="36" creationId="{59A9D51E-74F4-F1A8-AFBA-45BCD7287EDE}"/>
          </ac:cxnSpMkLst>
        </pc:cxnChg>
        <pc:cxnChg chg="mod">
          <ac:chgData name="ANGELO ANDREA NOZZOLILLO" userId="505cf4a8-58c2-448b-bff3-99f1281f283d" providerId="ADAL" clId="{CECA4EC2-A804-4758-8451-5701457BDAEA}" dt="2024-12-13T15:47:14.200" v="5780" actId="14100"/>
          <ac:cxnSpMkLst>
            <pc:docMk/>
            <pc:sldMk cId="0" sldId="320"/>
            <ac:cxnSpMk id="43" creationId="{166062A8-C1C8-AB63-3939-0C5733550778}"/>
          </ac:cxnSpMkLst>
        </pc:cxnChg>
        <pc:cxnChg chg="mod">
          <ac:chgData name="ANGELO ANDREA NOZZOLILLO" userId="505cf4a8-58c2-448b-bff3-99f1281f283d" providerId="ADAL" clId="{CECA4EC2-A804-4758-8451-5701457BDAEA}" dt="2024-12-13T15:46:57.367" v="5777" actId="14100"/>
          <ac:cxnSpMkLst>
            <pc:docMk/>
            <pc:sldMk cId="0" sldId="320"/>
            <ac:cxnSpMk id="1000" creationId="{E19A9F3A-1F9A-5004-A4B3-D95D644FA855}"/>
          </ac:cxnSpMkLst>
        </pc:cxnChg>
      </pc:sldChg>
      <pc:sldChg chg="addSp delSp modSp add del mod ord modNotesTx">
        <pc:chgData name="ANGELO ANDREA NOZZOLILLO" userId="505cf4a8-58c2-448b-bff3-99f1281f283d" providerId="ADAL" clId="{CECA4EC2-A804-4758-8451-5701457BDAEA}" dt="2024-12-13T15:37:30.592" v="5721" actId="20577"/>
        <pc:sldMkLst>
          <pc:docMk/>
          <pc:sldMk cId="4014192758" sldId="321"/>
        </pc:sldMkLst>
        <pc:spChg chg="add mod">
          <ac:chgData name="ANGELO ANDREA NOZZOLILLO" userId="505cf4a8-58c2-448b-bff3-99f1281f283d" providerId="ADAL" clId="{CECA4EC2-A804-4758-8451-5701457BDAEA}" dt="2024-12-13T15:37:30.592" v="5721" actId="20577"/>
          <ac:spMkLst>
            <pc:docMk/>
            <pc:sldMk cId="4014192758" sldId="321"/>
            <ac:spMk id="2" creationId="{BA87CE6D-3E27-6BF4-E179-EEBB3E3998E9}"/>
          </ac:spMkLst>
        </pc:spChg>
        <pc:spChg chg="add 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2" creationId="{E7CE8CE0-7B3B-54B3-21B3-C1F275A922B2}"/>
          </ac:spMkLst>
        </pc:spChg>
        <pc:spChg chg="add 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3" creationId="{56CBE393-7F7E-E0E1-FE8A-25C8628CB1F0}"/>
          </ac:spMkLst>
        </pc:spChg>
        <pc:spChg chg="add 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4" creationId="{276979DB-5EE6-1BD4-5824-F09769AF41CA}"/>
          </ac:spMkLst>
        </pc:spChg>
        <pc:spChg chg="add mod">
          <ac:chgData name="ANGELO ANDREA NOZZOLILLO" userId="505cf4a8-58c2-448b-bff3-99f1281f283d" providerId="ADAL" clId="{CECA4EC2-A804-4758-8451-5701457BDAEA}" dt="2024-12-12T11:15:09.154" v="4266" actId="14100"/>
          <ac:spMkLst>
            <pc:docMk/>
            <pc:sldMk cId="4014192758" sldId="321"/>
            <ac:spMk id="5" creationId="{82720F78-9E0F-DC86-4B18-98EFB38A196B}"/>
          </ac:spMkLst>
        </pc:spChg>
        <pc:spChg chg="add del mod">
          <ac:chgData name="ANGELO ANDREA NOZZOLILLO" userId="505cf4a8-58c2-448b-bff3-99f1281f283d" providerId="ADAL" clId="{CECA4EC2-A804-4758-8451-5701457BDAEA}" dt="2024-12-12T11:09:34.619" v="4173" actId="478"/>
          <ac:spMkLst>
            <pc:docMk/>
            <pc:sldMk cId="4014192758" sldId="321"/>
            <ac:spMk id="6" creationId="{3124B934-50DB-AAA7-065A-9B8D3E86046C}"/>
          </ac:spMkLst>
        </pc:spChg>
        <pc:spChg chg="add del mod">
          <ac:chgData name="ANGELO ANDREA NOZZOLILLO" userId="505cf4a8-58c2-448b-bff3-99f1281f283d" providerId="ADAL" clId="{CECA4EC2-A804-4758-8451-5701457BDAEA}" dt="2024-12-12T11:14:50.846" v="4265" actId="478"/>
          <ac:spMkLst>
            <pc:docMk/>
            <pc:sldMk cId="4014192758" sldId="321"/>
            <ac:spMk id="7" creationId="{F36317E0-C1B7-F326-48B1-5AB8EC237D4A}"/>
          </ac:spMkLst>
        </pc:spChg>
        <pc:spChg chg="del">
          <ac:chgData name="ANGELO ANDREA NOZZOLILLO" userId="505cf4a8-58c2-448b-bff3-99f1281f283d" providerId="ADAL" clId="{CECA4EC2-A804-4758-8451-5701457BDAEA}" dt="2024-12-12T11:07:58.334" v="4130" actId="478"/>
          <ac:spMkLst>
            <pc:docMk/>
            <pc:sldMk cId="4014192758" sldId="321"/>
            <ac:spMk id="17" creationId="{DC4FCC99-DC13-FA86-E2EA-B44958497896}"/>
          </ac:spMkLst>
        </pc:spChg>
      </pc:sldChg>
      <pc:sldChg chg="addSp modSp add del mod ord">
        <pc:chgData name="ANGELO ANDREA NOZZOLILLO" userId="505cf4a8-58c2-448b-bff3-99f1281f283d" providerId="ADAL" clId="{CECA4EC2-A804-4758-8451-5701457BDAEA}" dt="2024-12-13T15:53:24.528" v="5876" actId="1076"/>
        <pc:sldMkLst>
          <pc:docMk/>
          <pc:sldMk cId="1024674347" sldId="322"/>
        </pc:sldMkLst>
        <pc:spChg chg="add mod">
          <ac:chgData name="ANGELO ANDREA NOZZOLILLO" userId="505cf4a8-58c2-448b-bff3-99f1281f283d" providerId="ADAL" clId="{CECA4EC2-A804-4758-8451-5701457BDAEA}" dt="2024-12-13T15:53:24.528" v="5876" actId="1076"/>
          <ac:spMkLst>
            <pc:docMk/>
            <pc:sldMk cId="1024674347" sldId="322"/>
            <ac:spMk id="2" creationId="{2BD9B183-F9F2-B793-3029-7330F9410DE0}"/>
          </ac:spMkLst>
        </pc:spChg>
      </pc:sldChg>
      <pc:sldChg chg="addSp delSp modSp add del mod ord modTransition delAnim modAnim">
        <pc:chgData name="ANGELO ANDREA NOZZOLILLO" userId="505cf4a8-58c2-448b-bff3-99f1281f283d" providerId="ADAL" clId="{CECA4EC2-A804-4758-8451-5701457BDAEA}" dt="2024-12-13T15:53:45.812" v="5883" actId="20577"/>
        <pc:sldMkLst>
          <pc:docMk/>
          <pc:sldMk cId="700883941" sldId="323"/>
        </pc:sldMkLst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4" creationId="{F0F00D11-2020-6558-13BF-C74A6C905BF7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5" creationId="{95677E92-2BBE-1248-7A14-7B9D1DD06C02}"/>
          </ac:spMkLst>
        </pc:spChg>
        <pc:spChg chg="add mod">
          <ac:chgData name="ANGELO ANDREA NOZZOLILLO" userId="505cf4a8-58c2-448b-bff3-99f1281f283d" providerId="ADAL" clId="{CECA4EC2-A804-4758-8451-5701457BDAEA}" dt="2024-12-13T15:53:45.812" v="5883" actId="20577"/>
          <ac:spMkLst>
            <pc:docMk/>
            <pc:sldMk cId="700883941" sldId="323"/>
            <ac:spMk id="5" creationId="{BBA9C36A-961A-22EE-6979-39CCD57E2D33}"/>
          </ac:spMkLst>
        </pc:spChg>
        <pc:spChg chg="add mod">
          <ac:chgData name="ANGELO ANDREA NOZZOLILLO" userId="505cf4a8-58c2-448b-bff3-99f1281f283d" providerId="ADAL" clId="{CECA4EC2-A804-4758-8451-5701457BDAEA}" dt="2024-12-12T21:15:04.885" v="5165" actId="208"/>
          <ac:spMkLst>
            <pc:docMk/>
            <pc:sldMk cId="700883941" sldId="323"/>
            <ac:spMk id="6" creationId="{CC36B8A3-4A77-CCD9-B765-2ED05D9EA8F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6" creationId="{F5EB38AC-A0BB-9038-28D1-8A4049E77C4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7" creationId="{DBEABB7C-6765-47BB-278D-52FC22822327}"/>
          </ac:spMkLst>
        </pc:spChg>
        <pc:spChg chg="mod">
          <ac:chgData name="ANGELO ANDREA NOZZOLILLO" userId="505cf4a8-58c2-448b-bff3-99f1281f283d" providerId="ADAL" clId="{CECA4EC2-A804-4758-8451-5701457BDAEA}" dt="2024-12-12T11:35:32.519" v="4370" actId="20577"/>
          <ac:spMkLst>
            <pc:docMk/>
            <pc:sldMk cId="700883941" sldId="323"/>
            <ac:spMk id="10" creationId="{D73C7CD5-8EC8-56AD-0C18-C168E798FFCD}"/>
          </ac:spMkLst>
        </pc:spChg>
        <pc:spChg chg="mod">
          <ac:chgData name="ANGELO ANDREA NOZZOLILLO" userId="505cf4a8-58c2-448b-bff3-99f1281f283d" providerId="ADAL" clId="{CECA4EC2-A804-4758-8451-5701457BDAEA}" dt="2024-12-12T11:35:44.038" v="4375"/>
          <ac:spMkLst>
            <pc:docMk/>
            <pc:sldMk cId="700883941" sldId="323"/>
            <ac:spMk id="11" creationId="{4218B2EB-B8EA-E183-6247-D1FFEC803192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18" creationId="{C90B8496-B483-422E-501A-006DCC9EA595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19" creationId="{9614EA0C-84B2-E715-BF86-39318CB1EEE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0" creationId="{D7B2FD47-DC2A-7A15-84ED-90DB2F19C9A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1" creationId="{33D86CB7-6ECE-E836-672C-DE0A89A872D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8" creationId="{69928B8D-CF6E-0BFD-513C-065919E37517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29" creationId="{337B2F95-29DA-729E-5070-6A4A43C5A0EC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30" creationId="{0DD67ABA-A4AF-0A9C-3043-30AF17941C08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0" creationId="{DCB80AE4-D429-2B62-7628-E34B2C1E183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1" creationId="{97C50B7D-88F8-89F9-0D5E-CDFC4FAF6168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2" creationId="{F133717C-3AF1-BDF5-9940-F1437BF6FF1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3" creationId="{81B8B097-D3FC-45F4-8CEB-6A76BBC86E2A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4" creationId="{4C808A9C-4520-D387-8757-2178F6ED1CE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65" creationId="{4AC22521-834D-0628-C65A-2AE679C9D775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0" creationId="{837843EE-6C29-838B-CB70-226898377EBC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1" creationId="{CF4EEEF2-A2DB-9E24-58B1-AA80B072789B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2" creationId="{A8212540-4F50-9373-6A52-F8737F2A4B3E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3" creationId="{20D266DC-2794-68A3-FBD0-1F497C3CFEF7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4" creationId="{8009B82F-ED38-C674-99F8-1290615A2E54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6" creationId="{68CD19FF-97CE-D75C-3B9F-F5F363AD286E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77" creationId="{0DBAB532-4095-3A46-612A-B5584B319250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0" creationId="{BB8004EF-EFA2-14A9-8E6A-C2ABDC944B02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1" creationId="{10778394-6329-7DC0-508C-DB21CD6F80C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2" creationId="{C6DDAFEC-304D-6089-FE03-26FBD3511053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3" creationId="{E4EA7B68-8C9F-4C9B-9B30-B5B977B1F949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4" creationId="{199F080F-55B4-4135-FA41-7DF36864BA3C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5" creationId="{CE6EE71B-3DE0-FE86-151F-8E423EF8D5AB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6" creationId="{B309F747-FA6D-C8F0-8056-E6A666FB76F1}"/>
          </ac:spMkLst>
        </pc:spChg>
        <pc:spChg chg="del">
          <ac:chgData name="ANGELO ANDREA NOZZOLILLO" userId="505cf4a8-58c2-448b-bff3-99f1281f283d" providerId="ADAL" clId="{CECA4EC2-A804-4758-8451-5701457BDAEA}" dt="2024-12-12T11:35:29.812" v="4368" actId="478"/>
          <ac:spMkLst>
            <pc:docMk/>
            <pc:sldMk cId="700883941" sldId="323"/>
            <ac:spMk id="999" creationId="{4C1516D6-D454-B899-F1BA-AA18C172D9DA}"/>
          </ac:spMkLst>
        </pc:spChg>
        <pc:grpChg chg="add del mod">
          <ac:chgData name="ANGELO ANDREA NOZZOLILLO" userId="505cf4a8-58c2-448b-bff3-99f1281f283d" providerId="ADAL" clId="{CECA4EC2-A804-4758-8451-5701457BDAEA}" dt="2024-12-12T12:08:56.173" v="4563" actId="165"/>
          <ac:grpSpMkLst>
            <pc:docMk/>
            <pc:sldMk cId="700883941" sldId="323"/>
            <ac:grpSpMk id="52" creationId="{74E2B7C1-4137-8738-51B6-77E20886B030}"/>
          </ac:grpSpMkLst>
        </pc:grpChg>
        <pc:picChg chg="add del mod ord">
          <ac:chgData name="ANGELO ANDREA NOZZOLILLO" userId="505cf4a8-58c2-448b-bff3-99f1281f283d" providerId="ADAL" clId="{CECA4EC2-A804-4758-8451-5701457BDAEA}" dt="2024-12-12T21:09:50.959" v="5095" actId="478"/>
          <ac:picMkLst>
            <pc:docMk/>
            <pc:sldMk cId="700883941" sldId="323"/>
            <ac:picMk id="2" creationId="{F0AB774E-A178-ADDE-CCA9-7ADA24F3A77F}"/>
          </ac:picMkLst>
        </pc:picChg>
        <pc:picChg chg="add mod ord topLvl modCrop">
          <ac:chgData name="ANGELO ANDREA NOZZOLILLO" userId="505cf4a8-58c2-448b-bff3-99f1281f283d" providerId="ADAL" clId="{CECA4EC2-A804-4758-8451-5701457BDAEA}" dt="2024-12-12T21:13:15.276" v="5155" actId="1076"/>
          <ac:picMkLst>
            <pc:docMk/>
            <pc:sldMk cId="700883941" sldId="323"/>
            <ac:picMk id="3" creationId="{724CB517-35E9-EA53-B329-056D99C27229}"/>
          </ac:picMkLst>
        </pc:picChg>
        <pc:picChg chg="add del mod ord">
          <ac:chgData name="ANGELO ANDREA NOZZOLILLO" userId="505cf4a8-58c2-448b-bff3-99f1281f283d" providerId="ADAL" clId="{CECA4EC2-A804-4758-8451-5701457BDAEA}" dt="2024-12-12T21:09:52.460" v="5097" actId="478"/>
          <ac:picMkLst>
            <pc:docMk/>
            <pc:sldMk cId="700883941" sldId="323"/>
            <ac:picMk id="4" creationId="{5B4C6BDA-29B6-92C3-CC36-C99C7710DB99}"/>
          </ac:picMkLst>
        </pc:picChg>
        <pc:picChg chg="add del mod ord topLvl modCrop">
          <ac:chgData name="ANGELO ANDREA NOZZOLILLO" userId="505cf4a8-58c2-448b-bff3-99f1281f283d" providerId="ADAL" clId="{CECA4EC2-A804-4758-8451-5701457BDAEA}" dt="2024-12-12T21:09:51.694" v="5096" actId="478"/>
          <ac:picMkLst>
            <pc:docMk/>
            <pc:sldMk cId="700883941" sldId="323"/>
            <ac:picMk id="37" creationId="{313B57DE-13E7-12EA-A8E2-8CB122971FB1}"/>
          </ac:picMkLst>
        </pc:picChg>
        <pc:picChg chg="add del mod ord topLvl modCrop">
          <ac:chgData name="ANGELO ANDREA NOZZOLILLO" userId="505cf4a8-58c2-448b-bff3-99f1281f283d" providerId="ADAL" clId="{CECA4EC2-A804-4758-8451-5701457BDAEA}" dt="2024-12-12T21:09:53.367" v="5098" actId="478"/>
          <ac:picMkLst>
            <pc:docMk/>
            <pc:sldMk cId="700883941" sldId="323"/>
            <ac:picMk id="40" creationId="{435BBD69-8CAA-E3A0-6A5F-B652A6C6D381}"/>
          </ac:picMkLst>
        </pc:picChg>
        <pc:picChg chg="add del mod ord topLvl modCrop">
          <ac:chgData name="ANGELO ANDREA NOZZOLILLO" userId="505cf4a8-58c2-448b-bff3-99f1281f283d" providerId="ADAL" clId="{CECA4EC2-A804-4758-8451-5701457BDAEA}" dt="2024-12-12T21:09:54.221" v="5099" actId="478"/>
          <ac:picMkLst>
            <pc:docMk/>
            <pc:sldMk cId="700883941" sldId="323"/>
            <ac:picMk id="46" creationId="{39BD5352-DBDB-CB82-F463-24FFEB47DC2C}"/>
          </ac:picMkLst>
        </pc:picChg>
        <pc:picChg chg="add del mod ord topLvl modCrop">
          <ac:chgData name="ANGELO ANDREA NOZZOLILLO" userId="505cf4a8-58c2-448b-bff3-99f1281f283d" providerId="ADAL" clId="{CECA4EC2-A804-4758-8451-5701457BDAEA}" dt="2024-12-12T21:09:55.221" v="5100" actId="478"/>
          <ac:picMkLst>
            <pc:docMk/>
            <pc:sldMk cId="700883941" sldId="323"/>
            <ac:picMk id="48" creationId="{508BF80C-EB79-2E55-7362-AD9EBBF3E91C}"/>
          </ac:picMkLst>
        </pc:picChg>
        <pc:picChg chg="add del mod">
          <ac:chgData name="ANGELO ANDREA NOZZOLILLO" userId="505cf4a8-58c2-448b-bff3-99f1281f283d" providerId="ADAL" clId="{CECA4EC2-A804-4758-8451-5701457BDAEA}" dt="2024-12-12T12:04:59.846" v="4528" actId="478"/>
          <ac:picMkLst>
            <pc:docMk/>
            <pc:sldMk cId="700883941" sldId="323"/>
            <ac:picMk id="49" creationId="{8065AF12-5D87-C6C5-0FDB-A38104A9679F}"/>
          </ac:picMkLst>
        </pc:picChg>
        <pc:picChg chg="add del mod">
          <ac:chgData name="ANGELO ANDREA NOZZOLILLO" userId="505cf4a8-58c2-448b-bff3-99f1281f283d" providerId="ADAL" clId="{CECA4EC2-A804-4758-8451-5701457BDAEA}" dt="2024-12-12T12:06:00.370" v="4542" actId="478"/>
          <ac:picMkLst>
            <pc:docMk/>
            <pc:sldMk cId="700883941" sldId="323"/>
            <ac:picMk id="51" creationId="{EA3F8DA8-B69A-04E3-39CD-3A9DF826D101}"/>
          </ac:picMkLst>
        </pc:picChg>
        <pc:picChg chg="add del mod ord modCrop">
          <ac:chgData name="ANGELO ANDREA NOZZOLILLO" userId="505cf4a8-58c2-448b-bff3-99f1281f283d" providerId="ADAL" clId="{CECA4EC2-A804-4758-8451-5701457BDAEA}" dt="2024-12-12T21:09:49.446" v="5093" actId="478"/>
          <ac:picMkLst>
            <pc:docMk/>
            <pc:sldMk cId="700883941" sldId="323"/>
            <ac:picMk id="54" creationId="{E841629C-0A79-BE84-B7BA-68660FD1AF64}"/>
          </ac:picMkLst>
        </pc:picChg>
        <pc:picChg chg="add del mod ord modCrop">
          <ac:chgData name="ANGELO ANDREA NOZZOLILLO" userId="505cf4a8-58c2-448b-bff3-99f1281f283d" providerId="ADAL" clId="{CECA4EC2-A804-4758-8451-5701457BDAEA}" dt="2024-12-12T21:09:50.203" v="5094" actId="478"/>
          <ac:picMkLst>
            <pc:docMk/>
            <pc:sldMk cId="700883941" sldId="323"/>
            <ac:picMk id="56" creationId="{F003A5E8-2975-2473-5FAB-46969A967E41}"/>
          </ac:picMkLst>
        </pc:picChg>
        <pc:inkChg chg="add del">
          <ac:chgData name="ANGELO ANDREA NOZZOLILLO" userId="505cf4a8-58c2-448b-bff3-99f1281f283d" providerId="ADAL" clId="{CECA4EC2-A804-4758-8451-5701457BDAEA}" dt="2024-12-12T11:59:36.217" v="4504"/>
          <ac:inkMkLst>
            <pc:docMk/>
            <pc:sldMk cId="700883941" sldId="323"/>
            <ac:inkMk id="8" creationId="{8DCCA9F0-DCE8-1D90-F09F-77535F6227D7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498"/>
          <ac:inkMkLst>
            <pc:docMk/>
            <pc:sldMk cId="700883941" sldId="323"/>
            <ac:inkMk id="9" creationId="{5EA15227-DBEE-39F8-EB8E-767536381D14}"/>
          </ac:inkMkLst>
        </pc:inkChg>
        <pc:inkChg chg="add del">
          <ac:chgData name="ANGELO ANDREA NOZZOLILLO" userId="505cf4a8-58c2-448b-bff3-99f1281f283d" providerId="ADAL" clId="{CECA4EC2-A804-4758-8451-5701457BDAEA}" dt="2024-12-12T11:59:36.217" v="4503"/>
          <ac:inkMkLst>
            <pc:docMk/>
            <pc:sldMk cId="700883941" sldId="323"/>
            <ac:inkMk id="12" creationId="{1C59A69A-76C8-F6AF-C805-ACEC47733CF1}"/>
          </ac:inkMkLst>
        </pc:inkChg>
        <pc:inkChg chg="add del">
          <ac:chgData name="ANGELO ANDREA NOZZOLILLO" userId="505cf4a8-58c2-448b-bff3-99f1281f283d" providerId="ADAL" clId="{CECA4EC2-A804-4758-8451-5701457BDAEA}" dt="2024-12-12T11:59:36.217" v="4502"/>
          <ac:inkMkLst>
            <pc:docMk/>
            <pc:sldMk cId="700883941" sldId="323"/>
            <ac:inkMk id="13" creationId="{5BB485AB-F75D-B1B3-EB6F-CA5B103E2FB2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501"/>
          <ac:inkMkLst>
            <pc:docMk/>
            <pc:sldMk cId="700883941" sldId="323"/>
            <ac:inkMk id="14" creationId="{29469149-97B7-2FED-4E79-0B35BFC90968}"/>
          </ac:inkMkLst>
        </pc:inkChg>
        <pc:inkChg chg="add del">
          <ac:chgData name="ANGELO ANDREA NOZZOLILLO" userId="505cf4a8-58c2-448b-bff3-99f1281f283d" providerId="ADAL" clId="{CECA4EC2-A804-4758-8451-5701457BDAEA}" dt="2024-12-12T11:59:36.213" v="4497"/>
          <ac:inkMkLst>
            <pc:docMk/>
            <pc:sldMk cId="700883941" sldId="323"/>
            <ac:inkMk id="22" creationId="{4079DA16-545B-E07B-72C8-4AC61B43E51B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500"/>
          <ac:inkMkLst>
            <pc:docMk/>
            <pc:sldMk cId="700883941" sldId="323"/>
            <ac:inkMk id="24" creationId="{5944D20C-B1E2-5D73-1F09-2046B3F762CB}"/>
          </ac:inkMkLst>
        </pc:inkChg>
        <pc:inkChg chg="add del">
          <ac:chgData name="ANGELO ANDREA NOZZOLILLO" userId="505cf4a8-58c2-448b-bff3-99f1281f283d" providerId="ADAL" clId="{CECA4EC2-A804-4758-8451-5701457BDAEA}" dt="2024-12-12T11:59:36.215" v="4499"/>
          <ac:inkMkLst>
            <pc:docMk/>
            <pc:sldMk cId="700883941" sldId="323"/>
            <ac:inkMk id="26" creationId="{8046D269-CF37-F5A5-90AA-01E809ABDAA5}"/>
          </ac:inkMkLst>
        </pc:ink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5" creationId="{6837DCB7-72A2-3E8F-417D-EED260A1AAD2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6" creationId="{9452B7F5-1286-0ACB-20AF-2A28ADD11706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7" creationId="{EB785CCF-F69E-7A50-8744-5AF9F771A76E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23" creationId="{BF5BF18D-B5DB-734D-1B94-9FB565B0F61D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25" creationId="{98B288BD-F5AC-6983-E5EB-FA93DD166E31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27" creationId="{26BAD380-16E0-ACB5-E1AA-6339EA3075FE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32" creationId="{CA9FC296-D46D-F236-C528-0A827C6DCB54}"/>
          </ac:cxnSpMkLst>
        </pc:cxnChg>
        <pc:cxnChg chg="add del mod">
          <ac:chgData name="ANGELO ANDREA NOZZOLILLO" userId="505cf4a8-58c2-448b-bff3-99f1281f283d" providerId="ADAL" clId="{CECA4EC2-A804-4758-8451-5701457BDAEA}" dt="2024-12-12T11:59:45.102" v="4506" actId="478"/>
          <ac:cxnSpMkLst>
            <pc:docMk/>
            <pc:sldMk cId="700883941" sldId="323"/>
            <ac:cxnSpMk id="33" creationId="{FE91B020-D891-D991-4206-F287D246DC5C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34" creationId="{2CD7790A-5909-7EB6-1033-7C2D3EA02B4E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36" creationId="{EA9EF316-17C6-51B0-1C19-89EB8A61C17E}"/>
          </ac:cxnSpMkLst>
        </pc:cxnChg>
        <pc:cxnChg chg="add del mod">
          <ac:chgData name="ANGELO ANDREA NOZZOLILLO" userId="505cf4a8-58c2-448b-bff3-99f1281f283d" providerId="ADAL" clId="{CECA4EC2-A804-4758-8451-5701457BDAEA}" dt="2024-12-12T11:59:47.132" v="4507" actId="478"/>
          <ac:cxnSpMkLst>
            <pc:docMk/>
            <pc:sldMk cId="700883941" sldId="323"/>
            <ac:cxnSpMk id="41" creationId="{3B83EDDC-B8EB-B561-D79B-0B9AC0892807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43" creationId="{B6D3CD8E-65B8-3C4C-5186-EF4301E5BC9B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61" creationId="{06F082E8-C0DA-65AE-BBAF-E18969F3D3AA}"/>
          </ac:cxnSpMkLst>
        </pc:cxnChg>
        <pc:cxnChg chg="del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63" creationId="{5D4CA8B3-338B-4CDC-5DD0-6A935C5E62D0}"/>
          </ac:cxnSpMkLst>
        </pc:cxnChg>
        <pc:cxnChg chg="del mod">
          <ac:chgData name="ANGELO ANDREA NOZZOLILLO" userId="505cf4a8-58c2-448b-bff3-99f1281f283d" providerId="ADAL" clId="{CECA4EC2-A804-4758-8451-5701457BDAEA}" dt="2024-12-12T11:35:29.812" v="4368" actId="478"/>
          <ac:cxnSpMkLst>
            <pc:docMk/>
            <pc:sldMk cId="700883941" sldId="323"/>
            <ac:cxnSpMk id="1000" creationId="{DCD3EC9E-04B2-CF33-9E3D-F2DA1D0A13FC}"/>
          </ac:cxnSpMkLst>
        </pc:cxnChg>
      </pc:sldChg>
      <pc:sldChg chg="addSp modSp add del mod">
        <pc:chgData name="ANGELO ANDREA NOZZOLILLO" userId="505cf4a8-58c2-448b-bff3-99f1281f283d" providerId="ADAL" clId="{CECA4EC2-A804-4758-8451-5701457BDAEA}" dt="2024-12-13T15:53:30.649" v="5880" actId="20577"/>
        <pc:sldMkLst>
          <pc:docMk/>
          <pc:sldMk cId="4269835214" sldId="324"/>
        </pc:sldMkLst>
        <pc:spChg chg="add mod">
          <ac:chgData name="ANGELO ANDREA NOZZOLILLO" userId="505cf4a8-58c2-448b-bff3-99f1281f283d" providerId="ADAL" clId="{CECA4EC2-A804-4758-8451-5701457BDAEA}" dt="2024-12-13T15:53:30.649" v="5880" actId="20577"/>
          <ac:spMkLst>
            <pc:docMk/>
            <pc:sldMk cId="4269835214" sldId="324"/>
            <ac:spMk id="2" creationId="{B3FC1922-16F7-B6A9-F282-22B4B998411E}"/>
          </ac:spMkLst>
        </pc:spChg>
        <pc:spChg chg="mod">
          <ac:chgData name="ANGELO ANDREA NOZZOLILLO" userId="505cf4a8-58c2-448b-bff3-99f1281f283d" providerId="ADAL" clId="{CECA4EC2-A804-4758-8451-5701457BDAEA}" dt="2024-12-12T11:36:23.350" v="4396" actId="122"/>
          <ac:spMkLst>
            <pc:docMk/>
            <pc:sldMk cId="4269835214" sldId="324"/>
            <ac:spMk id="927" creationId="{39032A33-6F69-F108-316E-6A96A7EA1E0F}"/>
          </ac:spMkLst>
        </pc:spChg>
        <pc:spChg chg="mod">
          <ac:chgData name="ANGELO ANDREA NOZZOLILLO" userId="505cf4a8-58c2-448b-bff3-99f1281f283d" providerId="ADAL" clId="{CECA4EC2-A804-4758-8451-5701457BDAEA}" dt="2024-12-12T11:36:18.582" v="4394" actId="20577"/>
          <ac:spMkLst>
            <pc:docMk/>
            <pc:sldMk cId="4269835214" sldId="324"/>
            <ac:spMk id="928" creationId="{BBD73C2A-FDF6-BFDD-84CE-EAF759374F83}"/>
          </ac:spMkLst>
        </pc:spChg>
        <pc:spChg chg="mod">
          <ac:chgData name="ANGELO ANDREA NOZZOLILLO" userId="505cf4a8-58c2-448b-bff3-99f1281f283d" providerId="ADAL" clId="{CECA4EC2-A804-4758-8451-5701457BDAEA}" dt="2024-12-12T11:39:20.602" v="4426" actId="20577"/>
          <ac:spMkLst>
            <pc:docMk/>
            <pc:sldMk cId="4269835214" sldId="324"/>
            <ac:spMk id="929" creationId="{86881D1C-C459-8323-DFF8-57D28AAA42FA}"/>
          </ac:spMkLst>
        </pc:spChg>
        <pc:picChg chg="add mod">
          <ac:chgData name="ANGELO ANDREA NOZZOLILLO" userId="505cf4a8-58c2-448b-bff3-99f1281f283d" providerId="ADAL" clId="{CECA4EC2-A804-4758-8451-5701457BDAEA}" dt="2024-12-12T21:13:38.818" v="5157" actId="1076"/>
          <ac:picMkLst>
            <pc:docMk/>
            <pc:sldMk cId="4269835214" sldId="324"/>
            <ac:picMk id="3" creationId="{143D3013-ABF4-3F56-F9E9-8535764D09DC}"/>
          </ac:picMkLst>
        </pc:picChg>
      </pc:sldChg>
      <pc:sldChg chg="delSp modSp add mod modTransition delAnim modAnim">
        <pc:chgData name="ANGELO ANDREA NOZZOLILLO" userId="505cf4a8-58c2-448b-bff3-99f1281f283d" providerId="ADAL" clId="{CECA4EC2-A804-4758-8451-5701457BDAEA}" dt="2024-12-12T21:13:23.054" v="5156" actId="1076"/>
        <pc:sldMkLst>
          <pc:docMk/>
          <pc:sldMk cId="13138610" sldId="325"/>
        </pc:sldMkLst>
        <pc:picChg chg="del">
          <ac:chgData name="ANGELO ANDREA NOZZOLILLO" userId="505cf4a8-58c2-448b-bff3-99f1281f283d" providerId="ADAL" clId="{CECA4EC2-A804-4758-8451-5701457BDAEA}" dt="2024-12-12T21:10:03.236" v="5103" actId="478"/>
          <ac:picMkLst>
            <pc:docMk/>
            <pc:sldMk cId="13138610" sldId="325"/>
            <ac:picMk id="2" creationId="{70886889-0782-0E8D-34A8-24E48F1DBE23}"/>
          </ac:picMkLst>
        </pc:picChg>
        <pc:picChg chg="del">
          <ac:chgData name="ANGELO ANDREA NOZZOLILLO" userId="505cf4a8-58c2-448b-bff3-99f1281f283d" providerId="ADAL" clId="{CECA4EC2-A804-4758-8451-5701457BDAEA}" dt="2024-12-12T21:07:05.157" v="5044" actId="478"/>
          <ac:picMkLst>
            <pc:docMk/>
            <pc:sldMk cId="13138610" sldId="325"/>
            <ac:picMk id="3" creationId="{ACEBF1B0-FE9C-A66D-24F0-A7A03ED35F09}"/>
          </ac:picMkLst>
        </pc:picChg>
        <pc:picChg chg="del">
          <ac:chgData name="ANGELO ANDREA NOZZOLILLO" userId="505cf4a8-58c2-448b-bff3-99f1281f283d" providerId="ADAL" clId="{CECA4EC2-A804-4758-8451-5701457BDAEA}" dt="2024-12-12T21:10:04.628" v="5105" actId="478"/>
          <ac:picMkLst>
            <pc:docMk/>
            <pc:sldMk cId="13138610" sldId="325"/>
            <ac:picMk id="4" creationId="{3B045B4D-9EB4-2F19-3674-DD90FBBBE854}"/>
          </ac:picMkLst>
        </pc:picChg>
        <pc:picChg chg="del">
          <ac:chgData name="ANGELO ANDREA NOZZOLILLO" userId="505cf4a8-58c2-448b-bff3-99f1281f283d" providerId="ADAL" clId="{CECA4EC2-A804-4758-8451-5701457BDAEA}" dt="2024-12-12T21:10:03.878" v="5104" actId="478"/>
          <ac:picMkLst>
            <pc:docMk/>
            <pc:sldMk cId="13138610" sldId="325"/>
            <ac:picMk id="37" creationId="{34689BEF-D8EB-E94D-34FE-1AADB26B71C7}"/>
          </ac:picMkLst>
        </pc:picChg>
        <pc:picChg chg="del">
          <ac:chgData name="ANGELO ANDREA NOZZOLILLO" userId="505cf4a8-58c2-448b-bff3-99f1281f283d" providerId="ADAL" clId="{CECA4EC2-A804-4758-8451-5701457BDAEA}" dt="2024-12-12T21:10:05.402" v="5106" actId="478"/>
          <ac:picMkLst>
            <pc:docMk/>
            <pc:sldMk cId="13138610" sldId="325"/>
            <ac:picMk id="40" creationId="{700145CA-14E2-964C-400D-05BFE5BCD457}"/>
          </ac:picMkLst>
        </pc:picChg>
        <pc:picChg chg="del">
          <ac:chgData name="ANGELO ANDREA NOZZOLILLO" userId="505cf4a8-58c2-448b-bff3-99f1281f283d" providerId="ADAL" clId="{CECA4EC2-A804-4758-8451-5701457BDAEA}" dt="2024-12-12T21:10:06.113" v="5107" actId="478"/>
          <ac:picMkLst>
            <pc:docMk/>
            <pc:sldMk cId="13138610" sldId="325"/>
            <ac:picMk id="46" creationId="{F96EDB72-D048-A88F-1D9D-C348194C740F}"/>
          </ac:picMkLst>
        </pc:picChg>
        <pc:picChg chg="del">
          <ac:chgData name="ANGELO ANDREA NOZZOLILLO" userId="505cf4a8-58c2-448b-bff3-99f1281f283d" providerId="ADAL" clId="{CECA4EC2-A804-4758-8451-5701457BDAEA}" dt="2024-12-12T21:10:06.869" v="5108" actId="478"/>
          <ac:picMkLst>
            <pc:docMk/>
            <pc:sldMk cId="13138610" sldId="325"/>
            <ac:picMk id="48" creationId="{0EDCC340-D1C5-5036-43D9-AB656A04BF2D}"/>
          </ac:picMkLst>
        </pc:picChg>
        <pc:picChg chg="mod">
          <ac:chgData name="ANGELO ANDREA NOZZOLILLO" userId="505cf4a8-58c2-448b-bff3-99f1281f283d" providerId="ADAL" clId="{CECA4EC2-A804-4758-8451-5701457BDAEA}" dt="2024-12-12T21:13:23.054" v="5156" actId="1076"/>
          <ac:picMkLst>
            <pc:docMk/>
            <pc:sldMk cId="13138610" sldId="325"/>
            <ac:picMk id="54" creationId="{9ACE03D6-E2F2-F598-0194-042C026E2848}"/>
          </ac:picMkLst>
        </pc:picChg>
        <pc:picChg chg="del">
          <ac:chgData name="ANGELO ANDREA NOZZOLILLO" userId="505cf4a8-58c2-448b-bff3-99f1281f283d" providerId="ADAL" clId="{CECA4EC2-A804-4758-8451-5701457BDAEA}" dt="2024-12-12T21:10:02.553" v="5102" actId="478"/>
          <ac:picMkLst>
            <pc:docMk/>
            <pc:sldMk cId="13138610" sldId="325"/>
            <ac:picMk id="56" creationId="{667116CE-5037-CB3C-E3F4-21B6A5592586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8:30.804" v="5197"/>
        <pc:sldMkLst>
          <pc:docMk/>
          <pc:sldMk cId="3821560429" sldId="326"/>
        </pc:sldMkLst>
        <pc:spChg chg="add mod">
          <ac:chgData name="ANGELO ANDREA NOZZOLILLO" userId="505cf4a8-58c2-448b-bff3-99f1281f283d" providerId="ADAL" clId="{CECA4EC2-A804-4758-8451-5701457BDAEA}" dt="2024-12-12T21:15:47.311" v="5172" actId="1076"/>
          <ac:spMkLst>
            <pc:docMk/>
            <pc:sldMk cId="3821560429" sldId="326"/>
            <ac:spMk id="6" creationId="{1780E8DB-546E-EFEC-56CE-566CDF07DB40}"/>
          </ac:spMkLst>
        </pc:spChg>
        <pc:picChg chg="del">
          <ac:chgData name="ANGELO ANDREA NOZZOLILLO" userId="505cf4a8-58c2-448b-bff3-99f1281f283d" providerId="ADAL" clId="{CECA4EC2-A804-4758-8451-5701457BDAEA}" dt="2024-12-12T21:10:14.938" v="5111" actId="478"/>
          <ac:picMkLst>
            <pc:docMk/>
            <pc:sldMk cId="3821560429" sldId="326"/>
            <ac:picMk id="2" creationId="{E91098E4-D569-C148-D879-6FC5161F6736}"/>
          </ac:picMkLst>
        </pc:picChg>
        <pc:picChg chg="del">
          <ac:chgData name="ANGELO ANDREA NOZZOLILLO" userId="505cf4a8-58c2-448b-bff3-99f1281f283d" providerId="ADAL" clId="{CECA4EC2-A804-4758-8451-5701457BDAEA}" dt="2024-12-12T21:07:10.317" v="5045" actId="478"/>
          <ac:picMkLst>
            <pc:docMk/>
            <pc:sldMk cId="3821560429" sldId="326"/>
            <ac:picMk id="3" creationId="{28CA34F3-0CB6-2059-3D45-4016D2AD37FB}"/>
          </ac:picMkLst>
        </pc:picChg>
        <pc:picChg chg="del">
          <ac:chgData name="ANGELO ANDREA NOZZOLILLO" userId="505cf4a8-58c2-448b-bff3-99f1281f283d" providerId="ADAL" clId="{CECA4EC2-A804-4758-8451-5701457BDAEA}" dt="2024-12-12T21:10:16.957" v="5113" actId="478"/>
          <ac:picMkLst>
            <pc:docMk/>
            <pc:sldMk cId="3821560429" sldId="326"/>
            <ac:picMk id="4" creationId="{D07B1C10-3608-25E9-A6DC-39C99CD2EF95}"/>
          </ac:picMkLst>
        </pc:picChg>
        <pc:picChg chg="del">
          <ac:chgData name="ANGELO ANDREA NOZZOLILLO" userId="505cf4a8-58c2-448b-bff3-99f1281f283d" providerId="ADAL" clId="{CECA4EC2-A804-4758-8451-5701457BDAEA}" dt="2024-12-12T21:10:15.685" v="5112" actId="478"/>
          <ac:picMkLst>
            <pc:docMk/>
            <pc:sldMk cId="3821560429" sldId="326"/>
            <ac:picMk id="37" creationId="{C0E0DD1C-DE50-2FD2-AEFF-24B706DF0C57}"/>
          </ac:picMkLst>
        </pc:picChg>
        <pc:picChg chg="del">
          <ac:chgData name="ANGELO ANDREA NOZZOLILLO" userId="505cf4a8-58c2-448b-bff3-99f1281f283d" providerId="ADAL" clId="{CECA4EC2-A804-4758-8451-5701457BDAEA}" dt="2024-12-12T21:10:18.514" v="5114" actId="478"/>
          <ac:picMkLst>
            <pc:docMk/>
            <pc:sldMk cId="3821560429" sldId="326"/>
            <ac:picMk id="40" creationId="{FD6B759A-C08A-337F-5771-43D8483D2A4C}"/>
          </ac:picMkLst>
        </pc:picChg>
        <pc:picChg chg="del">
          <ac:chgData name="ANGELO ANDREA NOZZOLILLO" userId="505cf4a8-58c2-448b-bff3-99f1281f283d" providerId="ADAL" clId="{CECA4EC2-A804-4758-8451-5701457BDAEA}" dt="2024-12-12T21:10:19.371" v="5115" actId="478"/>
          <ac:picMkLst>
            <pc:docMk/>
            <pc:sldMk cId="3821560429" sldId="326"/>
            <ac:picMk id="46" creationId="{5DF902E1-A0A2-B00C-3304-A8CA0B663206}"/>
          </ac:picMkLst>
        </pc:picChg>
        <pc:picChg chg="del">
          <ac:chgData name="ANGELO ANDREA NOZZOLILLO" userId="505cf4a8-58c2-448b-bff3-99f1281f283d" providerId="ADAL" clId="{CECA4EC2-A804-4758-8451-5701457BDAEA}" dt="2024-12-12T21:10:20.152" v="5116" actId="478"/>
          <ac:picMkLst>
            <pc:docMk/>
            <pc:sldMk cId="3821560429" sldId="326"/>
            <ac:picMk id="48" creationId="{233FEC76-60AE-5941-7A10-3316E9E36271}"/>
          </ac:picMkLst>
        </pc:picChg>
        <pc:picChg chg="del">
          <ac:chgData name="ANGELO ANDREA NOZZOLILLO" userId="505cf4a8-58c2-448b-bff3-99f1281f283d" providerId="ADAL" clId="{CECA4EC2-A804-4758-8451-5701457BDAEA}" dt="2024-12-12T21:07:11.721" v="5046" actId="478"/>
          <ac:picMkLst>
            <pc:docMk/>
            <pc:sldMk cId="3821560429" sldId="326"/>
            <ac:picMk id="54" creationId="{5C26F88D-50F2-3719-B755-75389D553EB0}"/>
          </ac:picMkLst>
        </pc:picChg>
        <pc:picChg chg="mod ord">
          <ac:chgData name="ANGELO ANDREA NOZZOLILLO" userId="505cf4a8-58c2-448b-bff3-99f1281f283d" providerId="ADAL" clId="{CECA4EC2-A804-4758-8451-5701457BDAEA}" dt="2024-12-12T21:15:40.075" v="5171" actId="167"/>
          <ac:picMkLst>
            <pc:docMk/>
            <pc:sldMk cId="3821560429" sldId="326"/>
            <ac:picMk id="56" creationId="{E59DF85C-9510-43EC-79B7-8056C4092997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8:40.919" v="5198"/>
        <pc:sldMkLst>
          <pc:docMk/>
          <pc:sldMk cId="3044941075" sldId="327"/>
        </pc:sldMkLst>
        <pc:spChg chg="add mod">
          <ac:chgData name="ANGELO ANDREA NOZZOLILLO" userId="505cf4a8-58c2-448b-bff3-99f1281f283d" providerId="ADAL" clId="{CECA4EC2-A804-4758-8451-5701457BDAEA}" dt="2024-12-12T21:16:00.029" v="5174" actId="1076"/>
          <ac:spMkLst>
            <pc:docMk/>
            <pc:sldMk cId="3044941075" sldId="327"/>
            <ac:spMk id="6" creationId="{68FB8F49-8099-A111-4EB7-9D7BA5F64D7F}"/>
          </ac:spMkLst>
        </pc:spChg>
        <pc:picChg chg="mod">
          <ac:chgData name="ANGELO ANDREA NOZZOLILLO" userId="505cf4a8-58c2-448b-bff3-99f1281f283d" providerId="ADAL" clId="{CECA4EC2-A804-4758-8451-5701457BDAEA}" dt="2024-12-12T21:10:35.795" v="5124" actId="1076"/>
          <ac:picMkLst>
            <pc:docMk/>
            <pc:sldMk cId="3044941075" sldId="327"/>
            <ac:picMk id="2" creationId="{162AECD6-0842-D481-1251-2324B0349528}"/>
          </ac:picMkLst>
        </pc:picChg>
        <pc:picChg chg="del">
          <ac:chgData name="ANGELO ANDREA NOZZOLILLO" userId="505cf4a8-58c2-448b-bff3-99f1281f283d" providerId="ADAL" clId="{CECA4EC2-A804-4758-8451-5701457BDAEA}" dt="2024-12-12T21:07:16.977" v="5047" actId="478"/>
          <ac:picMkLst>
            <pc:docMk/>
            <pc:sldMk cId="3044941075" sldId="327"/>
            <ac:picMk id="3" creationId="{31FE0084-AEDD-4DEF-0EEE-4F166919C55C}"/>
          </ac:picMkLst>
        </pc:picChg>
        <pc:picChg chg="del">
          <ac:chgData name="ANGELO ANDREA NOZZOLILLO" userId="505cf4a8-58c2-448b-bff3-99f1281f283d" providerId="ADAL" clId="{CECA4EC2-A804-4758-8451-5701457BDAEA}" dt="2024-12-12T21:10:29.401" v="5120" actId="478"/>
          <ac:picMkLst>
            <pc:docMk/>
            <pc:sldMk cId="3044941075" sldId="327"/>
            <ac:picMk id="4" creationId="{5EAE8F49-6783-F9E9-F8DA-86B8FF7681DD}"/>
          </ac:picMkLst>
        </pc:picChg>
        <pc:picChg chg="del">
          <ac:chgData name="ANGELO ANDREA NOZZOLILLO" userId="505cf4a8-58c2-448b-bff3-99f1281f283d" providerId="ADAL" clId="{CECA4EC2-A804-4758-8451-5701457BDAEA}" dt="2024-12-12T21:10:28.739" v="5119" actId="478"/>
          <ac:picMkLst>
            <pc:docMk/>
            <pc:sldMk cId="3044941075" sldId="327"/>
            <ac:picMk id="37" creationId="{0BF8FEB9-0712-C5B3-3E59-86F1DC4D58E4}"/>
          </ac:picMkLst>
        </pc:picChg>
        <pc:picChg chg="del">
          <ac:chgData name="ANGELO ANDREA NOZZOLILLO" userId="505cf4a8-58c2-448b-bff3-99f1281f283d" providerId="ADAL" clId="{CECA4EC2-A804-4758-8451-5701457BDAEA}" dt="2024-12-12T21:10:30.107" v="5121" actId="478"/>
          <ac:picMkLst>
            <pc:docMk/>
            <pc:sldMk cId="3044941075" sldId="327"/>
            <ac:picMk id="40" creationId="{E3127229-2E07-A1EA-D170-B4810A4807B1}"/>
          </ac:picMkLst>
        </pc:picChg>
        <pc:picChg chg="del">
          <ac:chgData name="ANGELO ANDREA NOZZOLILLO" userId="505cf4a8-58c2-448b-bff3-99f1281f283d" providerId="ADAL" clId="{CECA4EC2-A804-4758-8451-5701457BDAEA}" dt="2024-12-12T21:10:30.858" v="5122" actId="478"/>
          <ac:picMkLst>
            <pc:docMk/>
            <pc:sldMk cId="3044941075" sldId="327"/>
            <ac:picMk id="46" creationId="{48F8ACF7-7436-F983-A1A5-CB2A59019B7A}"/>
          </ac:picMkLst>
        </pc:picChg>
        <pc:picChg chg="del">
          <ac:chgData name="ANGELO ANDREA NOZZOLILLO" userId="505cf4a8-58c2-448b-bff3-99f1281f283d" providerId="ADAL" clId="{CECA4EC2-A804-4758-8451-5701457BDAEA}" dt="2024-12-12T21:10:31.698" v="5123" actId="478"/>
          <ac:picMkLst>
            <pc:docMk/>
            <pc:sldMk cId="3044941075" sldId="327"/>
            <ac:picMk id="48" creationId="{E43B22B7-AC53-31CA-B517-A6CAAC640660}"/>
          </ac:picMkLst>
        </pc:picChg>
        <pc:picChg chg="del">
          <ac:chgData name="ANGELO ANDREA NOZZOLILLO" userId="505cf4a8-58c2-448b-bff3-99f1281f283d" providerId="ADAL" clId="{CECA4EC2-A804-4758-8451-5701457BDAEA}" dt="2024-12-12T21:07:17.976" v="5048" actId="478"/>
          <ac:picMkLst>
            <pc:docMk/>
            <pc:sldMk cId="3044941075" sldId="327"/>
            <ac:picMk id="54" creationId="{41F80C93-98C6-95FF-845B-0973EA0B3B56}"/>
          </ac:picMkLst>
        </pc:picChg>
        <pc:picChg chg="del">
          <ac:chgData name="ANGELO ANDREA NOZZOLILLO" userId="505cf4a8-58c2-448b-bff3-99f1281f283d" providerId="ADAL" clId="{CECA4EC2-A804-4758-8451-5701457BDAEA}" dt="2024-12-12T21:07:19.080" v="5049" actId="478"/>
          <ac:picMkLst>
            <pc:docMk/>
            <pc:sldMk cId="3044941075" sldId="327"/>
            <ac:picMk id="56" creationId="{70A548D3-DD38-1A8A-E09E-6497E37EA23B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8:47.015" v="5199"/>
        <pc:sldMkLst>
          <pc:docMk/>
          <pc:sldMk cId="1562698827" sldId="328"/>
        </pc:sldMkLst>
        <pc:spChg chg="add mod">
          <ac:chgData name="ANGELO ANDREA NOZZOLILLO" userId="505cf4a8-58c2-448b-bff3-99f1281f283d" providerId="ADAL" clId="{CECA4EC2-A804-4758-8451-5701457BDAEA}" dt="2024-12-12T21:16:29.608" v="5180" actId="1076"/>
          <ac:spMkLst>
            <pc:docMk/>
            <pc:sldMk cId="1562698827" sldId="328"/>
            <ac:spMk id="6" creationId="{A8DD6441-5707-8BBE-2BFE-49CA9298AA25}"/>
          </ac:spMkLst>
        </pc:spChg>
        <pc:picChg chg="del">
          <ac:chgData name="ANGELO ANDREA NOZZOLILLO" userId="505cf4a8-58c2-448b-bff3-99f1281f283d" providerId="ADAL" clId="{CECA4EC2-A804-4758-8451-5701457BDAEA}" dt="2024-12-12T21:07:28.751" v="5053" actId="478"/>
          <ac:picMkLst>
            <pc:docMk/>
            <pc:sldMk cId="1562698827" sldId="328"/>
            <ac:picMk id="2" creationId="{D1FFC0D7-4732-BA04-A825-1262CA9E0DD4}"/>
          </ac:picMkLst>
        </pc:picChg>
        <pc:picChg chg="del">
          <ac:chgData name="ANGELO ANDREA NOZZOLILLO" userId="505cf4a8-58c2-448b-bff3-99f1281f283d" providerId="ADAL" clId="{CECA4EC2-A804-4758-8451-5701457BDAEA}" dt="2024-12-12T21:07:26.188" v="5050" actId="478"/>
          <ac:picMkLst>
            <pc:docMk/>
            <pc:sldMk cId="1562698827" sldId="328"/>
            <ac:picMk id="3" creationId="{E4F8A1C0-72D4-E5D4-D8DB-80D2A0F00CB1}"/>
          </ac:picMkLst>
        </pc:picChg>
        <pc:picChg chg="del">
          <ac:chgData name="ANGELO ANDREA NOZZOLILLO" userId="505cf4a8-58c2-448b-bff3-99f1281f283d" providerId="ADAL" clId="{CECA4EC2-A804-4758-8451-5701457BDAEA}" dt="2024-12-12T21:10:41.949" v="5126" actId="478"/>
          <ac:picMkLst>
            <pc:docMk/>
            <pc:sldMk cId="1562698827" sldId="328"/>
            <ac:picMk id="4" creationId="{0DBC1F37-58D5-76D4-47BE-CFDC087464B1}"/>
          </ac:picMkLst>
        </pc:picChg>
        <pc:picChg chg="mod">
          <ac:chgData name="ANGELO ANDREA NOZZOLILLO" userId="505cf4a8-58c2-448b-bff3-99f1281f283d" providerId="ADAL" clId="{CECA4EC2-A804-4758-8451-5701457BDAEA}" dt="2024-12-12T21:16:08.837" v="5177" actId="1076"/>
          <ac:picMkLst>
            <pc:docMk/>
            <pc:sldMk cId="1562698827" sldId="328"/>
            <ac:picMk id="37" creationId="{74A3F60D-A051-2291-A234-AF03A873950E}"/>
          </ac:picMkLst>
        </pc:picChg>
        <pc:picChg chg="del">
          <ac:chgData name="ANGELO ANDREA NOZZOLILLO" userId="505cf4a8-58c2-448b-bff3-99f1281f283d" providerId="ADAL" clId="{CECA4EC2-A804-4758-8451-5701457BDAEA}" dt="2024-12-12T21:10:42.822" v="5127" actId="478"/>
          <ac:picMkLst>
            <pc:docMk/>
            <pc:sldMk cId="1562698827" sldId="328"/>
            <ac:picMk id="40" creationId="{8802A469-CEFA-AFD8-130C-E58D7345C670}"/>
          </ac:picMkLst>
        </pc:picChg>
        <pc:picChg chg="del">
          <ac:chgData name="ANGELO ANDREA NOZZOLILLO" userId="505cf4a8-58c2-448b-bff3-99f1281f283d" providerId="ADAL" clId="{CECA4EC2-A804-4758-8451-5701457BDAEA}" dt="2024-12-12T21:10:43.586" v="5128" actId="478"/>
          <ac:picMkLst>
            <pc:docMk/>
            <pc:sldMk cId="1562698827" sldId="328"/>
            <ac:picMk id="46" creationId="{538CE1C8-DBD1-4B28-7C4C-8E0360A87010}"/>
          </ac:picMkLst>
        </pc:picChg>
        <pc:picChg chg="del">
          <ac:chgData name="ANGELO ANDREA NOZZOLILLO" userId="505cf4a8-58c2-448b-bff3-99f1281f283d" providerId="ADAL" clId="{CECA4EC2-A804-4758-8451-5701457BDAEA}" dt="2024-12-12T21:10:44.409" v="5129" actId="478"/>
          <ac:picMkLst>
            <pc:docMk/>
            <pc:sldMk cId="1562698827" sldId="328"/>
            <ac:picMk id="48" creationId="{747887D0-5687-C1DD-EC2C-B167B03A60F6}"/>
          </ac:picMkLst>
        </pc:picChg>
        <pc:picChg chg="del">
          <ac:chgData name="ANGELO ANDREA NOZZOLILLO" userId="505cf4a8-58c2-448b-bff3-99f1281f283d" providerId="ADAL" clId="{CECA4EC2-A804-4758-8451-5701457BDAEA}" dt="2024-12-12T21:07:27.164" v="5051" actId="478"/>
          <ac:picMkLst>
            <pc:docMk/>
            <pc:sldMk cId="1562698827" sldId="328"/>
            <ac:picMk id="54" creationId="{C13D1234-5C29-5584-984B-BD999DA50F93}"/>
          </ac:picMkLst>
        </pc:picChg>
        <pc:picChg chg="del">
          <ac:chgData name="ANGELO ANDREA NOZZOLILLO" userId="505cf4a8-58c2-448b-bff3-99f1281f283d" providerId="ADAL" clId="{CECA4EC2-A804-4758-8451-5701457BDAEA}" dt="2024-12-12T21:07:27.949" v="5052" actId="478"/>
          <ac:picMkLst>
            <pc:docMk/>
            <pc:sldMk cId="1562698827" sldId="328"/>
            <ac:picMk id="56" creationId="{1214A603-8754-AFBC-EE0B-BD9E84F5C26B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8:51.683" v="5200"/>
        <pc:sldMkLst>
          <pc:docMk/>
          <pc:sldMk cId="1431255739" sldId="329"/>
        </pc:sldMkLst>
        <pc:spChg chg="add mod">
          <ac:chgData name="ANGELO ANDREA NOZZOLILLO" userId="505cf4a8-58c2-448b-bff3-99f1281f283d" providerId="ADAL" clId="{CECA4EC2-A804-4758-8451-5701457BDAEA}" dt="2024-12-12T21:16:36.944" v="5181"/>
          <ac:spMkLst>
            <pc:docMk/>
            <pc:sldMk cId="1431255739" sldId="329"/>
            <ac:spMk id="6" creationId="{4B2301D7-92DD-29F8-8D19-825E4393D0C4}"/>
          </ac:spMkLst>
        </pc:spChg>
        <pc:spChg chg="add mod">
          <ac:chgData name="ANGELO ANDREA NOZZOLILLO" userId="505cf4a8-58c2-448b-bff3-99f1281f283d" providerId="ADAL" clId="{CECA4EC2-A804-4758-8451-5701457BDAEA}" dt="2024-12-12T21:17:07.626" v="5187" actId="1076"/>
          <ac:spMkLst>
            <pc:docMk/>
            <pc:sldMk cId="1431255739" sldId="329"/>
            <ac:spMk id="7" creationId="{E6478625-C4FD-10D6-2FEF-1E784EE75681}"/>
          </ac:spMkLst>
        </pc:spChg>
        <pc:picChg chg="del">
          <ac:chgData name="ANGELO ANDREA NOZZOLILLO" userId="505cf4a8-58c2-448b-bff3-99f1281f283d" providerId="ADAL" clId="{CECA4EC2-A804-4758-8451-5701457BDAEA}" dt="2024-12-12T21:07:35.555" v="5057" actId="478"/>
          <ac:picMkLst>
            <pc:docMk/>
            <pc:sldMk cId="1431255739" sldId="329"/>
            <ac:picMk id="2" creationId="{BDFB4799-32EB-C02E-6504-BE934A13B378}"/>
          </ac:picMkLst>
        </pc:picChg>
        <pc:picChg chg="del">
          <ac:chgData name="ANGELO ANDREA NOZZOLILLO" userId="505cf4a8-58c2-448b-bff3-99f1281f283d" providerId="ADAL" clId="{CECA4EC2-A804-4758-8451-5701457BDAEA}" dt="2024-12-12T21:07:33.200" v="5054" actId="478"/>
          <ac:picMkLst>
            <pc:docMk/>
            <pc:sldMk cId="1431255739" sldId="329"/>
            <ac:picMk id="3" creationId="{52FCBBD6-ACFF-389D-C224-8FA1F988CC3F}"/>
          </ac:picMkLst>
        </pc:picChg>
        <pc:picChg chg="mod">
          <ac:chgData name="ANGELO ANDREA NOZZOLILLO" userId="505cf4a8-58c2-448b-bff3-99f1281f283d" providerId="ADAL" clId="{CECA4EC2-A804-4758-8451-5701457BDAEA}" dt="2024-12-12T21:10:58.435" v="5135" actId="1076"/>
          <ac:picMkLst>
            <pc:docMk/>
            <pc:sldMk cId="1431255739" sldId="329"/>
            <ac:picMk id="4" creationId="{620CDE41-42DE-CE69-3CA9-B0B2BC6224B0}"/>
          </ac:picMkLst>
        </pc:picChg>
        <pc:picChg chg="del">
          <ac:chgData name="ANGELO ANDREA NOZZOLILLO" userId="505cf4a8-58c2-448b-bff3-99f1281f283d" providerId="ADAL" clId="{CECA4EC2-A804-4758-8451-5701457BDAEA}" dt="2024-12-12T21:07:37.401" v="5058" actId="478"/>
          <ac:picMkLst>
            <pc:docMk/>
            <pc:sldMk cId="1431255739" sldId="329"/>
            <ac:picMk id="37" creationId="{E4EFE00B-E88E-F395-7F8F-0DC643654D89}"/>
          </ac:picMkLst>
        </pc:picChg>
        <pc:picChg chg="del">
          <ac:chgData name="ANGELO ANDREA NOZZOLILLO" userId="505cf4a8-58c2-448b-bff3-99f1281f283d" providerId="ADAL" clId="{CECA4EC2-A804-4758-8451-5701457BDAEA}" dt="2024-12-12T21:10:53.493" v="5132" actId="478"/>
          <ac:picMkLst>
            <pc:docMk/>
            <pc:sldMk cId="1431255739" sldId="329"/>
            <ac:picMk id="40" creationId="{B5EE499B-400A-F701-DC5C-BE6190402017}"/>
          </ac:picMkLst>
        </pc:picChg>
        <pc:picChg chg="del">
          <ac:chgData name="ANGELO ANDREA NOZZOLILLO" userId="505cf4a8-58c2-448b-bff3-99f1281f283d" providerId="ADAL" clId="{CECA4EC2-A804-4758-8451-5701457BDAEA}" dt="2024-12-12T21:10:54.221" v="5133" actId="478"/>
          <ac:picMkLst>
            <pc:docMk/>
            <pc:sldMk cId="1431255739" sldId="329"/>
            <ac:picMk id="46" creationId="{1BE17F7D-E5ED-3058-8DEF-2CF355B4C6C7}"/>
          </ac:picMkLst>
        </pc:picChg>
        <pc:picChg chg="del">
          <ac:chgData name="ANGELO ANDREA NOZZOLILLO" userId="505cf4a8-58c2-448b-bff3-99f1281f283d" providerId="ADAL" clId="{CECA4EC2-A804-4758-8451-5701457BDAEA}" dt="2024-12-12T21:10:54.939" v="5134" actId="478"/>
          <ac:picMkLst>
            <pc:docMk/>
            <pc:sldMk cId="1431255739" sldId="329"/>
            <ac:picMk id="48" creationId="{FE1ED876-0EDE-A773-334C-E78091B8F96E}"/>
          </ac:picMkLst>
        </pc:picChg>
        <pc:picChg chg="del">
          <ac:chgData name="ANGELO ANDREA NOZZOLILLO" userId="505cf4a8-58c2-448b-bff3-99f1281f283d" providerId="ADAL" clId="{CECA4EC2-A804-4758-8451-5701457BDAEA}" dt="2024-12-12T21:07:33.985" v="5055" actId="478"/>
          <ac:picMkLst>
            <pc:docMk/>
            <pc:sldMk cId="1431255739" sldId="329"/>
            <ac:picMk id="54" creationId="{2A47DDAC-606D-ACA2-6785-A7C3DF5562F7}"/>
          </ac:picMkLst>
        </pc:picChg>
        <pc:picChg chg="del">
          <ac:chgData name="ANGELO ANDREA NOZZOLILLO" userId="505cf4a8-58c2-448b-bff3-99f1281f283d" providerId="ADAL" clId="{CECA4EC2-A804-4758-8451-5701457BDAEA}" dt="2024-12-12T21:07:34.733" v="5056" actId="478"/>
          <ac:picMkLst>
            <pc:docMk/>
            <pc:sldMk cId="1431255739" sldId="329"/>
            <ac:picMk id="56" creationId="{A7F50DD8-3275-CD40-7A21-500AE1F43014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9:05.573" v="5201"/>
        <pc:sldMkLst>
          <pc:docMk/>
          <pc:sldMk cId="3852977432" sldId="330"/>
        </pc:sldMkLst>
        <pc:spChg chg="add mod">
          <ac:chgData name="ANGELO ANDREA NOZZOLILLO" userId="505cf4a8-58c2-448b-bff3-99f1281f283d" providerId="ADAL" clId="{CECA4EC2-A804-4758-8451-5701457BDAEA}" dt="2024-12-12T21:17:27.606" v="5189" actId="1076"/>
          <ac:spMkLst>
            <pc:docMk/>
            <pc:sldMk cId="3852977432" sldId="330"/>
            <ac:spMk id="6" creationId="{9C3E4492-4A84-50C7-1EA2-E77C03DD1477}"/>
          </ac:spMkLst>
        </pc:spChg>
        <pc:picChg chg="del">
          <ac:chgData name="ANGELO ANDREA NOZZOLILLO" userId="505cf4a8-58c2-448b-bff3-99f1281f283d" providerId="ADAL" clId="{CECA4EC2-A804-4758-8451-5701457BDAEA}" dt="2024-12-12T21:07:43.206" v="5062" actId="478"/>
          <ac:picMkLst>
            <pc:docMk/>
            <pc:sldMk cId="3852977432" sldId="330"/>
            <ac:picMk id="2" creationId="{B01DAEBF-DA0D-93C1-E716-D54102D2C9E9}"/>
          </ac:picMkLst>
        </pc:picChg>
        <pc:picChg chg="del">
          <ac:chgData name="ANGELO ANDREA NOZZOLILLO" userId="505cf4a8-58c2-448b-bff3-99f1281f283d" providerId="ADAL" clId="{CECA4EC2-A804-4758-8451-5701457BDAEA}" dt="2024-12-12T21:07:40.839" v="5059" actId="478"/>
          <ac:picMkLst>
            <pc:docMk/>
            <pc:sldMk cId="3852977432" sldId="330"/>
            <ac:picMk id="3" creationId="{05F0942A-F374-EB09-AC4C-FB24065F5B98}"/>
          </ac:picMkLst>
        </pc:picChg>
        <pc:picChg chg="del">
          <ac:chgData name="ANGELO ANDREA NOZZOLILLO" userId="505cf4a8-58c2-448b-bff3-99f1281f283d" providerId="ADAL" clId="{CECA4EC2-A804-4758-8451-5701457BDAEA}" dt="2024-12-12T21:07:45.459" v="5064" actId="478"/>
          <ac:picMkLst>
            <pc:docMk/>
            <pc:sldMk cId="3852977432" sldId="330"/>
            <ac:picMk id="4" creationId="{F6F12668-F5EC-5BCF-8755-1C1BE15ED975}"/>
          </ac:picMkLst>
        </pc:picChg>
        <pc:picChg chg="del">
          <ac:chgData name="ANGELO ANDREA NOZZOLILLO" userId="505cf4a8-58c2-448b-bff3-99f1281f283d" providerId="ADAL" clId="{CECA4EC2-A804-4758-8451-5701457BDAEA}" dt="2024-12-12T21:07:44.230" v="5063" actId="478"/>
          <ac:picMkLst>
            <pc:docMk/>
            <pc:sldMk cId="3852977432" sldId="330"/>
            <ac:picMk id="37" creationId="{F4536756-4ACF-66CB-B9E6-CAE771E65A2F}"/>
          </ac:picMkLst>
        </pc:picChg>
        <pc:picChg chg="mod">
          <ac:chgData name="ANGELO ANDREA NOZZOLILLO" userId="505cf4a8-58c2-448b-bff3-99f1281f283d" providerId="ADAL" clId="{CECA4EC2-A804-4758-8451-5701457BDAEA}" dt="2024-12-12T21:11:07.836" v="5139" actId="1076"/>
          <ac:picMkLst>
            <pc:docMk/>
            <pc:sldMk cId="3852977432" sldId="330"/>
            <ac:picMk id="40" creationId="{E2253F23-7202-3BC5-A3EE-75F861D9F35B}"/>
          </ac:picMkLst>
        </pc:picChg>
        <pc:picChg chg="del">
          <ac:chgData name="ANGELO ANDREA NOZZOLILLO" userId="505cf4a8-58c2-448b-bff3-99f1281f283d" providerId="ADAL" clId="{CECA4EC2-A804-4758-8451-5701457BDAEA}" dt="2024-12-12T21:11:03.262" v="5137" actId="478"/>
          <ac:picMkLst>
            <pc:docMk/>
            <pc:sldMk cId="3852977432" sldId="330"/>
            <ac:picMk id="46" creationId="{95A330C9-3272-158E-BB68-7A1D4C78A8D7}"/>
          </ac:picMkLst>
        </pc:picChg>
        <pc:picChg chg="del">
          <ac:chgData name="ANGELO ANDREA NOZZOLILLO" userId="505cf4a8-58c2-448b-bff3-99f1281f283d" providerId="ADAL" clId="{CECA4EC2-A804-4758-8451-5701457BDAEA}" dt="2024-12-12T21:11:04.911" v="5138" actId="478"/>
          <ac:picMkLst>
            <pc:docMk/>
            <pc:sldMk cId="3852977432" sldId="330"/>
            <ac:picMk id="48" creationId="{672F91EB-1199-E69D-A2F1-6B675483AF0B}"/>
          </ac:picMkLst>
        </pc:picChg>
        <pc:picChg chg="del">
          <ac:chgData name="ANGELO ANDREA NOZZOLILLO" userId="505cf4a8-58c2-448b-bff3-99f1281f283d" providerId="ADAL" clId="{CECA4EC2-A804-4758-8451-5701457BDAEA}" dt="2024-12-12T21:07:41.590" v="5060" actId="478"/>
          <ac:picMkLst>
            <pc:docMk/>
            <pc:sldMk cId="3852977432" sldId="330"/>
            <ac:picMk id="54" creationId="{97D04C5B-E5BB-C576-99BE-16437EDCF0BB}"/>
          </ac:picMkLst>
        </pc:picChg>
        <pc:picChg chg="del">
          <ac:chgData name="ANGELO ANDREA NOZZOLILLO" userId="505cf4a8-58c2-448b-bff3-99f1281f283d" providerId="ADAL" clId="{CECA4EC2-A804-4758-8451-5701457BDAEA}" dt="2024-12-12T21:07:42.399" v="5061" actId="478"/>
          <ac:picMkLst>
            <pc:docMk/>
            <pc:sldMk cId="3852977432" sldId="330"/>
            <ac:picMk id="56" creationId="{263EDDCC-80B9-0C19-1CCD-363C0E17E5A6}"/>
          </ac:picMkLst>
        </pc:picChg>
      </pc:sldChg>
      <pc:sldChg chg="addSp delSp modSp add mod modTransition delAnim modAnim">
        <pc:chgData name="ANGELO ANDREA NOZZOLILLO" userId="505cf4a8-58c2-448b-bff3-99f1281f283d" providerId="ADAL" clId="{CECA4EC2-A804-4758-8451-5701457BDAEA}" dt="2024-12-12T21:19:10.386" v="5202"/>
        <pc:sldMkLst>
          <pc:docMk/>
          <pc:sldMk cId="641840793" sldId="331"/>
        </pc:sldMkLst>
        <pc:spChg chg="add mod">
          <ac:chgData name="ANGELO ANDREA NOZZOLILLO" userId="505cf4a8-58c2-448b-bff3-99f1281f283d" providerId="ADAL" clId="{CECA4EC2-A804-4758-8451-5701457BDAEA}" dt="2024-12-12T21:17:40.681" v="5191" actId="1076"/>
          <ac:spMkLst>
            <pc:docMk/>
            <pc:sldMk cId="641840793" sldId="331"/>
            <ac:spMk id="6" creationId="{D8453A61-ECCD-4D5D-7C36-5F1130606588}"/>
          </ac:spMkLst>
        </pc:spChg>
        <pc:picChg chg="del">
          <ac:chgData name="ANGELO ANDREA NOZZOLILLO" userId="505cf4a8-58c2-448b-bff3-99f1281f283d" providerId="ADAL" clId="{CECA4EC2-A804-4758-8451-5701457BDAEA}" dt="2024-12-12T21:07:52.397" v="5068" actId="478"/>
          <ac:picMkLst>
            <pc:docMk/>
            <pc:sldMk cId="641840793" sldId="331"/>
            <ac:picMk id="2" creationId="{F3556858-C295-26C0-5C31-4A6CA4536878}"/>
          </ac:picMkLst>
        </pc:picChg>
        <pc:picChg chg="del">
          <ac:chgData name="ANGELO ANDREA NOZZOLILLO" userId="505cf4a8-58c2-448b-bff3-99f1281f283d" providerId="ADAL" clId="{CECA4EC2-A804-4758-8451-5701457BDAEA}" dt="2024-12-12T21:07:50.186" v="5065" actId="478"/>
          <ac:picMkLst>
            <pc:docMk/>
            <pc:sldMk cId="641840793" sldId="331"/>
            <ac:picMk id="3" creationId="{5F98E29F-59B4-8095-1B07-0ADF835885F2}"/>
          </ac:picMkLst>
        </pc:picChg>
        <pc:picChg chg="del">
          <ac:chgData name="ANGELO ANDREA NOZZOLILLO" userId="505cf4a8-58c2-448b-bff3-99f1281f283d" providerId="ADAL" clId="{CECA4EC2-A804-4758-8451-5701457BDAEA}" dt="2024-12-12T21:07:54.202" v="5070" actId="478"/>
          <ac:picMkLst>
            <pc:docMk/>
            <pc:sldMk cId="641840793" sldId="331"/>
            <ac:picMk id="4" creationId="{AD87A3E1-AFE1-00D6-C037-29D292EAEDA9}"/>
          </ac:picMkLst>
        </pc:picChg>
        <pc:picChg chg="del">
          <ac:chgData name="ANGELO ANDREA NOZZOLILLO" userId="505cf4a8-58c2-448b-bff3-99f1281f283d" providerId="ADAL" clId="{CECA4EC2-A804-4758-8451-5701457BDAEA}" dt="2024-12-12T21:07:53.237" v="5069" actId="478"/>
          <ac:picMkLst>
            <pc:docMk/>
            <pc:sldMk cId="641840793" sldId="331"/>
            <ac:picMk id="37" creationId="{30FFAAC4-C354-06B7-409E-AB33045E57B6}"/>
          </ac:picMkLst>
        </pc:picChg>
        <pc:picChg chg="del">
          <ac:chgData name="ANGELO ANDREA NOZZOLILLO" userId="505cf4a8-58c2-448b-bff3-99f1281f283d" providerId="ADAL" clId="{CECA4EC2-A804-4758-8451-5701457BDAEA}" dt="2024-12-12T21:07:55.340" v="5071" actId="478"/>
          <ac:picMkLst>
            <pc:docMk/>
            <pc:sldMk cId="641840793" sldId="331"/>
            <ac:picMk id="40" creationId="{89B068DE-6509-D916-CB3F-239DC8E7D37F}"/>
          </ac:picMkLst>
        </pc:picChg>
        <pc:picChg chg="mod">
          <ac:chgData name="ANGELO ANDREA NOZZOLILLO" userId="505cf4a8-58c2-448b-bff3-99f1281f283d" providerId="ADAL" clId="{CECA4EC2-A804-4758-8451-5701457BDAEA}" dt="2024-12-12T21:11:18.388" v="5142" actId="1076"/>
          <ac:picMkLst>
            <pc:docMk/>
            <pc:sldMk cId="641840793" sldId="331"/>
            <ac:picMk id="46" creationId="{9DF56DE9-502E-B321-8B99-5FC17B1FBDD7}"/>
          </ac:picMkLst>
        </pc:picChg>
        <pc:picChg chg="del">
          <ac:chgData name="ANGELO ANDREA NOZZOLILLO" userId="505cf4a8-58c2-448b-bff3-99f1281f283d" providerId="ADAL" clId="{CECA4EC2-A804-4758-8451-5701457BDAEA}" dt="2024-12-12T21:11:12.818" v="5141" actId="478"/>
          <ac:picMkLst>
            <pc:docMk/>
            <pc:sldMk cId="641840793" sldId="331"/>
            <ac:picMk id="48" creationId="{0DEB7F74-785F-154A-30E4-63E451F0573C}"/>
          </ac:picMkLst>
        </pc:picChg>
        <pc:picChg chg="del">
          <ac:chgData name="ANGELO ANDREA NOZZOLILLO" userId="505cf4a8-58c2-448b-bff3-99f1281f283d" providerId="ADAL" clId="{CECA4EC2-A804-4758-8451-5701457BDAEA}" dt="2024-12-12T21:07:50.877" v="5066" actId="478"/>
          <ac:picMkLst>
            <pc:docMk/>
            <pc:sldMk cId="641840793" sldId="331"/>
            <ac:picMk id="54" creationId="{8286296D-B6B8-38B0-9D85-E239E0AB77C5}"/>
          </ac:picMkLst>
        </pc:picChg>
        <pc:picChg chg="del">
          <ac:chgData name="ANGELO ANDREA NOZZOLILLO" userId="505cf4a8-58c2-448b-bff3-99f1281f283d" providerId="ADAL" clId="{CECA4EC2-A804-4758-8451-5701457BDAEA}" dt="2024-12-12T21:07:51.622" v="5067" actId="478"/>
          <ac:picMkLst>
            <pc:docMk/>
            <pc:sldMk cId="641840793" sldId="331"/>
            <ac:picMk id="56" creationId="{DEFDB418-2ED8-924D-D8D2-F2D1B8709025}"/>
          </ac:picMkLst>
        </pc:picChg>
      </pc:sldChg>
      <pc:sldChg chg="addSp delSp modSp add mod modTransition delAnim">
        <pc:chgData name="ANGELO ANDREA NOZZOLILLO" userId="505cf4a8-58c2-448b-bff3-99f1281f283d" providerId="ADAL" clId="{CECA4EC2-A804-4758-8451-5701457BDAEA}" dt="2024-12-12T21:17:51.618" v="5195" actId="478"/>
        <pc:sldMkLst>
          <pc:docMk/>
          <pc:sldMk cId="1970516264" sldId="332"/>
        </pc:sldMkLst>
        <pc:spChg chg="add del mod">
          <ac:chgData name="ANGELO ANDREA NOZZOLILLO" userId="505cf4a8-58c2-448b-bff3-99f1281f283d" providerId="ADAL" clId="{CECA4EC2-A804-4758-8451-5701457BDAEA}" dt="2024-12-12T21:17:51.618" v="5195" actId="478"/>
          <ac:spMkLst>
            <pc:docMk/>
            <pc:sldMk cId="1970516264" sldId="332"/>
            <ac:spMk id="6" creationId="{2A771069-F893-D891-5E59-79853D4EE1E1}"/>
          </ac:spMkLst>
        </pc:spChg>
        <pc:picChg chg="del">
          <ac:chgData name="ANGELO ANDREA NOZZOLILLO" userId="505cf4a8-58c2-448b-bff3-99f1281f283d" providerId="ADAL" clId="{CECA4EC2-A804-4758-8451-5701457BDAEA}" dt="2024-12-12T21:08:02.393" v="5075" actId="478"/>
          <ac:picMkLst>
            <pc:docMk/>
            <pc:sldMk cId="1970516264" sldId="332"/>
            <ac:picMk id="2" creationId="{FAC9E587-BB1F-280A-0ED3-685928D4402D}"/>
          </ac:picMkLst>
        </pc:picChg>
        <pc:picChg chg="del">
          <ac:chgData name="ANGELO ANDREA NOZZOLILLO" userId="505cf4a8-58c2-448b-bff3-99f1281f283d" providerId="ADAL" clId="{CECA4EC2-A804-4758-8451-5701457BDAEA}" dt="2024-12-12T21:07:59.527" v="5072" actId="478"/>
          <ac:picMkLst>
            <pc:docMk/>
            <pc:sldMk cId="1970516264" sldId="332"/>
            <ac:picMk id="3" creationId="{5EE08DDF-E85C-2E0A-7357-7514B83B6AE7}"/>
          </ac:picMkLst>
        </pc:picChg>
        <pc:picChg chg="del">
          <ac:chgData name="ANGELO ANDREA NOZZOLILLO" userId="505cf4a8-58c2-448b-bff3-99f1281f283d" providerId="ADAL" clId="{CECA4EC2-A804-4758-8451-5701457BDAEA}" dt="2024-12-12T21:08:04.023" v="5077" actId="478"/>
          <ac:picMkLst>
            <pc:docMk/>
            <pc:sldMk cId="1970516264" sldId="332"/>
            <ac:picMk id="4" creationId="{4C79F3C1-8623-8A7C-AB14-972AF2878B1A}"/>
          </ac:picMkLst>
        </pc:picChg>
        <pc:picChg chg="del">
          <ac:chgData name="ANGELO ANDREA NOZZOLILLO" userId="505cf4a8-58c2-448b-bff3-99f1281f283d" providerId="ADAL" clId="{CECA4EC2-A804-4758-8451-5701457BDAEA}" dt="2024-12-12T21:08:03.178" v="5076" actId="478"/>
          <ac:picMkLst>
            <pc:docMk/>
            <pc:sldMk cId="1970516264" sldId="332"/>
            <ac:picMk id="37" creationId="{653AA7A6-B7C9-EA06-3E34-502EF865DA93}"/>
          </ac:picMkLst>
        </pc:picChg>
        <pc:picChg chg="del">
          <ac:chgData name="ANGELO ANDREA NOZZOLILLO" userId="505cf4a8-58c2-448b-bff3-99f1281f283d" providerId="ADAL" clId="{CECA4EC2-A804-4758-8451-5701457BDAEA}" dt="2024-12-12T21:08:04.918" v="5078" actId="478"/>
          <ac:picMkLst>
            <pc:docMk/>
            <pc:sldMk cId="1970516264" sldId="332"/>
            <ac:picMk id="40" creationId="{DEEAC87B-8BC6-8B10-557B-7DA35693D0C2}"/>
          </ac:picMkLst>
        </pc:picChg>
        <pc:picChg chg="del">
          <ac:chgData name="ANGELO ANDREA NOZZOLILLO" userId="505cf4a8-58c2-448b-bff3-99f1281f283d" providerId="ADAL" clId="{CECA4EC2-A804-4758-8451-5701457BDAEA}" dt="2024-12-12T21:08:06.587" v="5079" actId="478"/>
          <ac:picMkLst>
            <pc:docMk/>
            <pc:sldMk cId="1970516264" sldId="332"/>
            <ac:picMk id="46" creationId="{5694B147-75CC-5EB5-3713-D56EE1449FF1}"/>
          </ac:picMkLst>
        </pc:picChg>
        <pc:picChg chg="mod">
          <ac:chgData name="ANGELO ANDREA NOZZOLILLO" userId="505cf4a8-58c2-448b-bff3-99f1281f283d" providerId="ADAL" clId="{CECA4EC2-A804-4758-8451-5701457BDAEA}" dt="2024-12-12T21:11:23.254" v="5143" actId="1076"/>
          <ac:picMkLst>
            <pc:docMk/>
            <pc:sldMk cId="1970516264" sldId="332"/>
            <ac:picMk id="48" creationId="{33F04710-ABCF-C567-5B18-6CDCCF62C048}"/>
          </ac:picMkLst>
        </pc:picChg>
        <pc:picChg chg="del">
          <ac:chgData name="ANGELO ANDREA NOZZOLILLO" userId="505cf4a8-58c2-448b-bff3-99f1281f283d" providerId="ADAL" clId="{CECA4EC2-A804-4758-8451-5701457BDAEA}" dt="2024-12-12T21:08:00.706" v="5073" actId="478"/>
          <ac:picMkLst>
            <pc:docMk/>
            <pc:sldMk cId="1970516264" sldId="332"/>
            <ac:picMk id="54" creationId="{FB5AA8D6-75E3-8F65-7869-742CD23EB972}"/>
          </ac:picMkLst>
        </pc:picChg>
        <pc:picChg chg="del">
          <ac:chgData name="ANGELO ANDREA NOZZOLILLO" userId="505cf4a8-58c2-448b-bff3-99f1281f283d" providerId="ADAL" clId="{CECA4EC2-A804-4758-8451-5701457BDAEA}" dt="2024-12-12T21:08:01.566" v="5074" actId="478"/>
          <ac:picMkLst>
            <pc:docMk/>
            <pc:sldMk cId="1970516264" sldId="332"/>
            <ac:picMk id="56" creationId="{B3B00731-954F-5327-94A5-CB6918779EC8}"/>
          </ac:picMkLst>
        </pc:picChg>
      </pc:sldChg>
      <pc:sldChg chg="new del">
        <pc:chgData name="ANGELO ANDREA NOZZOLILLO" userId="505cf4a8-58c2-448b-bff3-99f1281f283d" providerId="ADAL" clId="{CECA4EC2-A804-4758-8451-5701457BDAEA}" dt="2024-12-13T08:43:21.093" v="5435" actId="47"/>
        <pc:sldMkLst>
          <pc:docMk/>
          <pc:sldMk cId="495198686" sldId="333"/>
        </pc:sldMkLst>
      </pc:sldChg>
      <pc:sldChg chg="addSp delSp modSp add del mod modAnim">
        <pc:chgData name="ANGELO ANDREA NOZZOLILLO" userId="505cf4a8-58c2-448b-bff3-99f1281f283d" providerId="ADAL" clId="{CECA4EC2-A804-4758-8451-5701457BDAEA}" dt="2024-12-13T15:16:42.985" v="5499" actId="2696"/>
        <pc:sldMkLst>
          <pc:docMk/>
          <pc:sldMk cId="1730480963" sldId="333"/>
        </pc:sldMkLst>
        <pc:spChg chg="mod">
          <ac:chgData name="ANGELO ANDREA NOZZOLILLO" userId="505cf4a8-58c2-448b-bff3-99f1281f283d" providerId="ADAL" clId="{CECA4EC2-A804-4758-8451-5701457BDAEA}" dt="2024-12-13T15:15:37.780" v="5488" actId="1076"/>
          <ac:spMkLst>
            <pc:docMk/>
            <pc:sldMk cId="1730480963" sldId="333"/>
            <ac:spMk id="4" creationId="{E8B810B1-24FE-6C96-52F2-FC62D98DDE89}"/>
          </ac:spMkLst>
        </pc:spChg>
        <pc:spChg chg="mod">
          <ac:chgData name="ANGELO ANDREA NOZZOLILLO" userId="505cf4a8-58c2-448b-bff3-99f1281f283d" providerId="ADAL" clId="{CECA4EC2-A804-4758-8451-5701457BDAEA}" dt="2024-12-13T15:15:37.780" v="5488" actId="1076"/>
          <ac:spMkLst>
            <pc:docMk/>
            <pc:sldMk cId="1730480963" sldId="333"/>
            <ac:spMk id="6" creationId="{AED52FCC-B366-B12A-1127-C856AF9658EF}"/>
          </ac:spMkLst>
        </pc:spChg>
        <pc:spChg chg="mod">
          <ac:chgData name="ANGELO ANDREA NOZZOLILLO" userId="505cf4a8-58c2-448b-bff3-99f1281f283d" providerId="ADAL" clId="{CECA4EC2-A804-4758-8451-5701457BDAEA}" dt="2024-12-13T15:15:37.780" v="5488" actId="1076"/>
          <ac:spMkLst>
            <pc:docMk/>
            <pc:sldMk cId="1730480963" sldId="333"/>
            <ac:spMk id="7" creationId="{BF8ED16F-3CB8-FE25-3836-F618CB07403C}"/>
          </ac:spMkLst>
        </pc:spChg>
        <pc:spChg chg="mod">
          <ac:chgData name="ANGELO ANDREA NOZZOLILLO" userId="505cf4a8-58c2-448b-bff3-99f1281f283d" providerId="ADAL" clId="{CECA4EC2-A804-4758-8451-5701457BDAEA}" dt="2024-12-13T15:14:54.585" v="5478" actId="1076"/>
          <ac:spMkLst>
            <pc:docMk/>
            <pc:sldMk cId="1730480963" sldId="333"/>
            <ac:spMk id="10" creationId="{1FC813E0-FC43-4947-F3A3-DF0289395669}"/>
          </ac:spMkLst>
        </pc:spChg>
        <pc:spChg chg="mod">
          <ac:chgData name="ANGELO ANDREA NOZZOLILLO" userId="505cf4a8-58c2-448b-bff3-99f1281f283d" providerId="ADAL" clId="{CECA4EC2-A804-4758-8451-5701457BDAEA}" dt="2024-12-13T15:15:37.780" v="5488" actId="1076"/>
          <ac:spMkLst>
            <pc:docMk/>
            <pc:sldMk cId="1730480963" sldId="333"/>
            <ac:spMk id="24" creationId="{4B90EC9C-6CB8-3119-2308-B244799048EC}"/>
          </ac:spMkLst>
        </pc:spChg>
        <pc:spChg chg="mod">
          <ac:chgData name="ANGELO ANDREA NOZZOLILLO" userId="505cf4a8-58c2-448b-bff3-99f1281f283d" providerId="ADAL" clId="{CECA4EC2-A804-4758-8451-5701457BDAEA}" dt="2024-12-13T15:15:37.780" v="5488" actId="1076"/>
          <ac:spMkLst>
            <pc:docMk/>
            <pc:sldMk cId="1730480963" sldId="333"/>
            <ac:spMk id="25" creationId="{6806A3F9-36D2-B33A-6C51-E6AB1008536B}"/>
          </ac:spMkLst>
        </pc:spChg>
        <pc:spChg chg="mod">
          <ac:chgData name="ANGELO ANDREA NOZZOLILLO" userId="505cf4a8-58c2-448b-bff3-99f1281f283d" providerId="ADAL" clId="{CECA4EC2-A804-4758-8451-5701457BDAEA}" dt="2024-12-13T15:15:37.780" v="5488" actId="1076"/>
          <ac:spMkLst>
            <pc:docMk/>
            <pc:sldMk cId="1730480963" sldId="333"/>
            <ac:spMk id="26" creationId="{1FFC35A9-9185-A4AA-36D5-3A586ECE162B}"/>
          </ac:spMkLst>
        </pc:spChg>
        <pc:spChg chg="mod">
          <ac:chgData name="ANGELO ANDREA NOZZOLILLO" userId="505cf4a8-58c2-448b-bff3-99f1281f283d" providerId="ADAL" clId="{CECA4EC2-A804-4758-8451-5701457BDAEA}" dt="2024-12-13T15:15:45.508" v="5489"/>
          <ac:spMkLst>
            <pc:docMk/>
            <pc:sldMk cId="1730480963" sldId="333"/>
            <ac:spMk id="28" creationId="{94381A95-2CEB-04A6-F16B-6F1026B52A82}"/>
          </ac:spMkLst>
        </pc:spChg>
        <pc:spChg chg="mod">
          <ac:chgData name="ANGELO ANDREA NOZZOLILLO" userId="505cf4a8-58c2-448b-bff3-99f1281f283d" providerId="ADAL" clId="{CECA4EC2-A804-4758-8451-5701457BDAEA}" dt="2024-12-13T15:15:45.508" v="5489"/>
          <ac:spMkLst>
            <pc:docMk/>
            <pc:sldMk cId="1730480963" sldId="333"/>
            <ac:spMk id="29" creationId="{2413EE59-EDD4-5B4D-B208-2C8D53E59DA6}"/>
          </ac:spMkLst>
        </pc:spChg>
        <pc:spChg chg="mod">
          <ac:chgData name="ANGELO ANDREA NOZZOLILLO" userId="505cf4a8-58c2-448b-bff3-99f1281f283d" providerId="ADAL" clId="{CECA4EC2-A804-4758-8451-5701457BDAEA}" dt="2024-12-13T15:15:45.508" v="5489"/>
          <ac:spMkLst>
            <pc:docMk/>
            <pc:sldMk cId="1730480963" sldId="333"/>
            <ac:spMk id="30" creationId="{E833A1FB-52E4-5AB0-2247-3E483DA34E48}"/>
          </ac:spMkLst>
        </pc:spChg>
        <pc:spChg chg="mod">
          <ac:chgData name="ANGELO ANDREA NOZZOLILLO" userId="505cf4a8-58c2-448b-bff3-99f1281f283d" providerId="ADAL" clId="{CECA4EC2-A804-4758-8451-5701457BDAEA}" dt="2024-12-13T15:15:45.508" v="5489"/>
          <ac:spMkLst>
            <pc:docMk/>
            <pc:sldMk cId="1730480963" sldId="333"/>
            <ac:spMk id="31" creationId="{7367294C-7F3A-6EBE-E5A5-C8DFE4D3406B}"/>
          </ac:spMkLst>
        </pc:spChg>
        <pc:spChg chg="mod">
          <ac:chgData name="ANGELO ANDREA NOZZOLILLO" userId="505cf4a8-58c2-448b-bff3-99f1281f283d" providerId="ADAL" clId="{CECA4EC2-A804-4758-8451-5701457BDAEA}" dt="2024-12-13T15:15:45.508" v="5489"/>
          <ac:spMkLst>
            <pc:docMk/>
            <pc:sldMk cId="1730480963" sldId="333"/>
            <ac:spMk id="32" creationId="{0FC8C7B6-BFE7-966D-DCA3-D5FE89212694}"/>
          </ac:spMkLst>
        </pc:spChg>
        <pc:spChg chg="mod">
          <ac:chgData name="ANGELO ANDREA NOZZOLILLO" userId="505cf4a8-58c2-448b-bff3-99f1281f283d" providerId="ADAL" clId="{CECA4EC2-A804-4758-8451-5701457BDAEA}" dt="2024-12-13T15:15:45.508" v="5489"/>
          <ac:spMkLst>
            <pc:docMk/>
            <pc:sldMk cId="1730480963" sldId="333"/>
            <ac:spMk id="33" creationId="{F3A6B9B1-C1A5-0EC9-A4CA-084F649982B2}"/>
          </ac:spMkLst>
        </pc:spChg>
        <pc:grpChg chg="mod">
          <ac:chgData name="ANGELO ANDREA NOZZOLILLO" userId="505cf4a8-58c2-448b-bff3-99f1281f283d" providerId="ADAL" clId="{CECA4EC2-A804-4758-8451-5701457BDAEA}" dt="2024-12-13T15:15:37.780" v="5488" actId="1076"/>
          <ac:grpSpMkLst>
            <pc:docMk/>
            <pc:sldMk cId="1730480963" sldId="333"/>
            <ac:grpSpMk id="5" creationId="{1CA9B0B4-A15C-FE47-10B7-C6FA776E3353}"/>
          </ac:grpSpMkLst>
        </pc:grpChg>
        <pc:grpChg chg="mod">
          <ac:chgData name="ANGELO ANDREA NOZZOLILLO" userId="505cf4a8-58c2-448b-bff3-99f1281f283d" providerId="ADAL" clId="{CECA4EC2-A804-4758-8451-5701457BDAEA}" dt="2024-12-13T15:15:37.780" v="5488" actId="1076"/>
          <ac:grpSpMkLst>
            <pc:docMk/>
            <pc:sldMk cId="1730480963" sldId="333"/>
            <ac:grpSpMk id="8" creationId="{B3C8C970-535C-12A7-4769-40D6BF392AC8}"/>
          </ac:grpSpMkLst>
        </pc:grpChg>
        <pc:grpChg chg="add mod">
          <ac:chgData name="ANGELO ANDREA NOZZOLILLO" userId="505cf4a8-58c2-448b-bff3-99f1281f283d" providerId="ADAL" clId="{CECA4EC2-A804-4758-8451-5701457BDAEA}" dt="2024-12-13T15:15:06.575" v="5482" actId="164"/>
          <ac:grpSpMkLst>
            <pc:docMk/>
            <pc:sldMk cId="1730480963" sldId="333"/>
            <ac:grpSpMk id="13" creationId="{8ADD2C79-0DB1-AC6B-8112-EBF18E4C3F2C}"/>
          </ac:grpSpMkLst>
        </pc:grpChg>
        <pc:grpChg chg="add mod">
          <ac:chgData name="ANGELO ANDREA NOZZOLILLO" userId="505cf4a8-58c2-448b-bff3-99f1281f283d" providerId="ADAL" clId="{CECA4EC2-A804-4758-8451-5701457BDAEA}" dt="2024-12-13T15:15:20.652" v="5486" actId="164"/>
          <ac:grpSpMkLst>
            <pc:docMk/>
            <pc:sldMk cId="1730480963" sldId="333"/>
            <ac:grpSpMk id="16" creationId="{92A1963E-5734-B763-4BCD-7BE27C8E17A9}"/>
          </ac:grpSpMkLst>
        </pc:grpChg>
        <pc:grpChg chg="add del mod">
          <ac:chgData name="ANGELO ANDREA NOZZOLILLO" userId="505cf4a8-58c2-448b-bff3-99f1281f283d" providerId="ADAL" clId="{CECA4EC2-A804-4758-8451-5701457BDAEA}" dt="2024-12-13T15:15:54.911" v="5492" actId="478"/>
          <ac:grpSpMkLst>
            <pc:docMk/>
            <pc:sldMk cId="1730480963" sldId="333"/>
            <ac:grpSpMk id="17" creationId="{82D3E65E-3A21-AAB2-F93A-9E5AE34968A2}"/>
          </ac:grpSpMkLst>
        </pc:grpChg>
        <pc:grpChg chg="add mod">
          <ac:chgData name="ANGELO ANDREA NOZZOLILLO" userId="505cf4a8-58c2-448b-bff3-99f1281f283d" providerId="ADAL" clId="{CECA4EC2-A804-4758-8451-5701457BDAEA}" dt="2024-12-13T15:15:45.508" v="5489"/>
          <ac:grpSpMkLst>
            <pc:docMk/>
            <pc:sldMk cId="1730480963" sldId="333"/>
            <ac:grpSpMk id="18" creationId="{9C69CD40-6BB8-C0D3-120B-FCF10CCE2722}"/>
          </ac:grpSpMkLst>
        </pc:grpChg>
        <pc:grpChg chg="mod">
          <ac:chgData name="ANGELO ANDREA NOZZOLILLO" userId="505cf4a8-58c2-448b-bff3-99f1281f283d" providerId="ADAL" clId="{CECA4EC2-A804-4758-8451-5701457BDAEA}" dt="2024-12-13T15:15:45.508" v="5489"/>
          <ac:grpSpMkLst>
            <pc:docMk/>
            <pc:sldMk cId="1730480963" sldId="333"/>
            <ac:grpSpMk id="23" creationId="{5D837399-F5FB-CC0F-2F18-DA559A0B6ED9}"/>
          </ac:grpSpMkLst>
        </pc:grpChg>
        <pc:grpChg chg="mod">
          <ac:chgData name="ANGELO ANDREA NOZZOLILLO" userId="505cf4a8-58c2-448b-bff3-99f1281f283d" providerId="ADAL" clId="{CECA4EC2-A804-4758-8451-5701457BDAEA}" dt="2024-12-13T15:15:45.508" v="5489"/>
          <ac:grpSpMkLst>
            <pc:docMk/>
            <pc:sldMk cId="1730480963" sldId="333"/>
            <ac:grpSpMk id="27" creationId="{8A111FE9-CC74-88FB-0E9B-B6ACAFE894C7}"/>
          </ac:grpSpMkLst>
        </pc:grpChg>
        <pc:picChg chg="mod">
          <ac:chgData name="ANGELO ANDREA NOZZOLILLO" userId="505cf4a8-58c2-448b-bff3-99f1281f283d" providerId="ADAL" clId="{CECA4EC2-A804-4758-8451-5701457BDAEA}" dt="2024-12-13T15:15:37.780" v="5488" actId="1076"/>
          <ac:picMkLst>
            <pc:docMk/>
            <pc:sldMk cId="1730480963" sldId="333"/>
            <ac:picMk id="2" creationId="{0458E801-0B3E-F329-022F-8B6A853BE908}"/>
          </ac:picMkLst>
        </pc:picChg>
        <pc:picChg chg="mod">
          <ac:chgData name="ANGELO ANDREA NOZZOLILLO" userId="505cf4a8-58c2-448b-bff3-99f1281f283d" providerId="ADAL" clId="{CECA4EC2-A804-4758-8451-5701457BDAEA}" dt="2024-12-13T15:15:37.780" v="5488" actId="1076"/>
          <ac:picMkLst>
            <pc:docMk/>
            <pc:sldMk cId="1730480963" sldId="333"/>
            <ac:picMk id="3" creationId="{36A2FBEF-9DA6-870F-AF60-D5408DFC50E4}"/>
          </ac:picMkLst>
        </pc:picChg>
        <pc:picChg chg="mod">
          <ac:chgData name="ANGELO ANDREA NOZZOLILLO" userId="505cf4a8-58c2-448b-bff3-99f1281f283d" providerId="ADAL" clId="{CECA4EC2-A804-4758-8451-5701457BDAEA}" dt="2024-12-13T15:15:37.780" v="5488" actId="1076"/>
          <ac:picMkLst>
            <pc:docMk/>
            <pc:sldMk cId="1730480963" sldId="333"/>
            <ac:picMk id="9" creationId="{23B1E902-E6C5-1EDF-7D4F-99FA069D1B3B}"/>
          </ac:picMkLst>
        </pc:picChg>
        <pc:picChg chg="mod">
          <ac:chgData name="ANGELO ANDREA NOZZOLILLO" userId="505cf4a8-58c2-448b-bff3-99f1281f283d" providerId="ADAL" clId="{CECA4EC2-A804-4758-8451-5701457BDAEA}" dt="2024-12-13T15:15:45.508" v="5489"/>
          <ac:picMkLst>
            <pc:docMk/>
            <pc:sldMk cId="1730480963" sldId="333"/>
            <ac:picMk id="19" creationId="{40D2DCDC-74E8-B382-71F4-A83AE98CF438}"/>
          </ac:picMkLst>
        </pc:picChg>
        <pc:picChg chg="mod">
          <ac:chgData name="ANGELO ANDREA NOZZOLILLO" userId="505cf4a8-58c2-448b-bff3-99f1281f283d" providerId="ADAL" clId="{CECA4EC2-A804-4758-8451-5701457BDAEA}" dt="2024-12-13T15:15:45.508" v="5489"/>
          <ac:picMkLst>
            <pc:docMk/>
            <pc:sldMk cId="1730480963" sldId="333"/>
            <ac:picMk id="21" creationId="{F09ED5EB-1DF3-8C13-5F04-BA22EB10359E}"/>
          </ac:picMkLst>
        </pc:picChg>
        <pc:picChg chg="mod">
          <ac:chgData name="ANGELO ANDREA NOZZOLILLO" userId="505cf4a8-58c2-448b-bff3-99f1281f283d" providerId="ADAL" clId="{CECA4EC2-A804-4758-8451-5701457BDAEA}" dt="2024-12-13T15:15:45.508" v="5489"/>
          <ac:picMkLst>
            <pc:docMk/>
            <pc:sldMk cId="1730480963" sldId="333"/>
            <ac:picMk id="22" creationId="{73D67C91-BF9A-3BD6-E579-255804C7BAF5}"/>
          </ac:picMkLst>
        </pc:picChg>
        <pc:picChg chg="mod">
          <ac:chgData name="ANGELO ANDREA NOZZOLILLO" userId="505cf4a8-58c2-448b-bff3-99f1281f283d" providerId="ADAL" clId="{CECA4EC2-A804-4758-8451-5701457BDAEA}" dt="2024-12-13T15:15:45.508" v="5489"/>
          <ac:picMkLst>
            <pc:docMk/>
            <pc:sldMk cId="1730480963" sldId="333"/>
            <ac:picMk id="34" creationId="{D7EE2D36-52EE-DD27-3F5D-D3A456E12A0D}"/>
          </ac:picMkLst>
        </pc:picChg>
        <pc:picChg chg="mod">
          <ac:chgData name="ANGELO ANDREA NOZZOLILLO" userId="505cf4a8-58c2-448b-bff3-99f1281f283d" providerId="ADAL" clId="{CECA4EC2-A804-4758-8451-5701457BDAEA}" dt="2024-12-13T15:15:45.508" v="5489"/>
          <ac:picMkLst>
            <pc:docMk/>
            <pc:sldMk cId="1730480963" sldId="333"/>
            <ac:picMk id="35" creationId="{9D4B018D-387E-4223-3EE3-14C12E14016D}"/>
          </ac:picMkLst>
        </pc:picChg>
        <pc:picChg chg="add mod">
          <ac:chgData name="ANGELO ANDREA NOZZOLILLO" userId="505cf4a8-58c2-448b-bff3-99f1281f283d" providerId="ADAL" clId="{CECA4EC2-A804-4758-8451-5701457BDAEA}" dt="2024-12-13T15:15:50.358" v="5491" actId="1076"/>
          <ac:picMkLst>
            <pc:docMk/>
            <pc:sldMk cId="1730480963" sldId="333"/>
            <ac:picMk id="38" creationId="{68C3717C-F036-F674-7533-1BC843897CD5}"/>
          </ac:picMkLst>
        </pc:picChg>
        <pc:picChg chg="mod">
          <ac:chgData name="ANGELO ANDREA NOZZOLILLO" userId="505cf4a8-58c2-448b-bff3-99f1281f283d" providerId="ADAL" clId="{CECA4EC2-A804-4758-8451-5701457BDAEA}" dt="2024-12-13T15:15:37.780" v="5488" actId="1076"/>
          <ac:picMkLst>
            <pc:docMk/>
            <pc:sldMk cId="1730480963" sldId="333"/>
            <ac:picMk id="1032" creationId="{CD5B5F20-3C0D-37C9-36B6-12026EC534B8}"/>
          </ac:picMkLst>
        </pc:picChg>
        <pc:picChg chg="mod">
          <ac:chgData name="ANGELO ANDREA NOZZOLILLO" userId="505cf4a8-58c2-448b-bff3-99f1281f283d" providerId="ADAL" clId="{CECA4EC2-A804-4758-8451-5701457BDAEA}" dt="2024-12-13T15:15:37.780" v="5488" actId="1076"/>
          <ac:picMkLst>
            <pc:docMk/>
            <pc:sldMk cId="1730480963" sldId="333"/>
            <ac:picMk id="4098" creationId="{CA50D93E-D953-3B56-0032-B5C8DC870001}"/>
          </ac:picMkLst>
        </pc:picChg>
        <pc:cxnChg chg="mod">
          <ac:chgData name="ANGELO ANDREA NOZZOLILLO" userId="505cf4a8-58c2-448b-bff3-99f1281f283d" providerId="ADAL" clId="{CECA4EC2-A804-4758-8451-5701457BDAEA}" dt="2024-12-13T15:15:37.780" v="5488" actId="1076"/>
          <ac:cxnSpMkLst>
            <pc:docMk/>
            <pc:sldMk cId="1730480963" sldId="333"/>
            <ac:cxnSpMk id="11" creationId="{76A683C6-F6E0-25CB-9715-2C4032002828}"/>
          </ac:cxnSpMkLst>
        </pc:cxnChg>
        <pc:cxnChg chg="mod">
          <ac:chgData name="ANGELO ANDREA NOZZOLILLO" userId="505cf4a8-58c2-448b-bff3-99f1281f283d" providerId="ADAL" clId="{CECA4EC2-A804-4758-8451-5701457BDAEA}" dt="2024-12-13T15:15:37.780" v="5488" actId="1076"/>
          <ac:cxnSpMkLst>
            <pc:docMk/>
            <pc:sldMk cId="1730480963" sldId="333"/>
            <ac:cxnSpMk id="15" creationId="{C90EF078-A4AE-4D52-7434-677E00800EAC}"/>
          </ac:cxnSpMkLst>
        </pc:cxnChg>
        <pc:cxnChg chg="mod">
          <ac:chgData name="ANGELO ANDREA NOZZOLILLO" userId="505cf4a8-58c2-448b-bff3-99f1281f283d" providerId="ADAL" clId="{CECA4EC2-A804-4758-8451-5701457BDAEA}" dt="2024-12-13T15:15:45.508" v="5489"/>
          <ac:cxnSpMkLst>
            <pc:docMk/>
            <pc:sldMk cId="1730480963" sldId="333"/>
            <ac:cxnSpMk id="36" creationId="{84D350AE-24A1-3FD0-4E0E-0617BCF019EA}"/>
          </ac:cxnSpMkLst>
        </pc:cxnChg>
        <pc:cxnChg chg="mod">
          <ac:chgData name="ANGELO ANDREA NOZZOLILLO" userId="505cf4a8-58c2-448b-bff3-99f1281f283d" providerId="ADAL" clId="{CECA4EC2-A804-4758-8451-5701457BDAEA}" dt="2024-12-13T15:15:45.508" v="5489"/>
          <ac:cxnSpMkLst>
            <pc:docMk/>
            <pc:sldMk cId="1730480963" sldId="333"/>
            <ac:cxnSpMk id="37" creationId="{0A78D7C0-F6A4-7D42-7BEE-2A122595C812}"/>
          </ac:cxnSpMkLst>
        </pc:cxnChg>
      </pc:sldChg>
      <pc:sldChg chg="addSp delSp modSp add del mod modAnim">
        <pc:chgData name="ANGELO ANDREA NOZZOLILLO" userId="505cf4a8-58c2-448b-bff3-99f1281f283d" providerId="ADAL" clId="{CECA4EC2-A804-4758-8451-5701457BDAEA}" dt="2024-12-13T15:36:01.939" v="5703" actId="47"/>
        <pc:sldMkLst>
          <pc:docMk/>
          <pc:sldMk cId="3160720689" sldId="333"/>
        </pc:sldMkLst>
        <pc:spChg chg="mod">
          <ac:chgData name="ANGELO ANDREA NOZZOLILLO" userId="505cf4a8-58c2-448b-bff3-99f1281f283d" providerId="ADAL" clId="{CECA4EC2-A804-4758-8451-5701457BDAEA}" dt="2024-12-13T15:18:50.293" v="5512" actId="1076"/>
          <ac:spMkLst>
            <pc:docMk/>
            <pc:sldMk cId="3160720689" sldId="333"/>
            <ac:spMk id="4" creationId="{BE0F3301-914A-818A-6822-FD074D34EE0D}"/>
          </ac:spMkLst>
        </pc:spChg>
        <pc:spChg chg="mod">
          <ac:chgData name="ANGELO ANDREA NOZZOLILLO" userId="505cf4a8-58c2-448b-bff3-99f1281f283d" providerId="ADAL" clId="{CECA4EC2-A804-4758-8451-5701457BDAEA}" dt="2024-12-13T15:18:50.293" v="5512" actId="1076"/>
          <ac:spMkLst>
            <pc:docMk/>
            <pc:sldMk cId="3160720689" sldId="333"/>
            <ac:spMk id="6" creationId="{EBFA366B-A947-0ED4-46DB-0780E110EEA7}"/>
          </ac:spMkLst>
        </pc:spChg>
        <pc:spChg chg="mod">
          <ac:chgData name="ANGELO ANDREA NOZZOLILLO" userId="505cf4a8-58c2-448b-bff3-99f1281f283d" providerId="ADAL" clId="{CECA4EC2-A804-4758-8451-5701457BDAEA}" dt="2024-12-13T15:18:50.293" v="5512" actId="1076"/>
          <ac:spMkLst>
            <pc:docMk/>
            <pc:sldMk cId="3160720689" sldId="333"/>
            <ac:spMk id="7" creationId="{388CBFA1-6550-9229-5BF0-3FBDEE037360}"/>
          </ac:spMkLst>
        </pc:spChg>
        <pc:spChg chg="mod">
          <ac:chgData name="ANGELO ANDREA NOZZOLILLO" userId="505cf4a8-58c2-448b-bff3-99f1281f283d" providerId="ADAL" clId="{CECA4EC2-A804-4758-8451-5701457BDAEA}" dt="2024-12-13T15:28:31.573" v="5625" actId="113"/>
          <ac:spMkLst>
            <pc:docMk/>
            <pc:sldMk cId="3160720689" sldId="333"/>
            <ac:spMk id="10" creationId="{5933C3A2-4A63-AD3E-CBDF-262D0ED48B9B}"/>
          </ac:spMkLst>
        </pc:spChg>
        <pc:spChg chg="mod">
          <ac:chgData name="ANGELO ANDREA NOZZOLILLO" userId="505cf4a8-58c2-448b-bff3-99f1281f283d" providerId="ADAL" clId="{CECA4EC2-A804-4758-8451-5701457BDAEA}" dt="2024-12-13T15:17:07.519" v="5503" actId="164"/>
          <ac:spMkLst>
            <pc:docMk/>
            <pc:sldMk cId="3160720689" sldId="333"/>
            <ac:spMk id="12" creationId="{2282B0BD-A540-C7FE-31B2-BFE1C1675152}"/>
          </ac:spMkLst>
        </pc:spChg>
        <pc:spChg chg="mod">
          <ac:chgData name="ANGELO ANDREA NOZZOLILLO" userId="505cf4a8-58c2-448b-bff3-99f1281f283d" providerId="ADAL" clId="{CECA4EC2-A804-4758-8451-5701457BDAEA}" dt="2024-12-13T15:18:50.293" v="5512" actId="1076"/>
          <ac:spMkLst>
            <pc:docMk/>
            <pc:sldMk cId="3160720689" sldId="333"/>
            <ac:spMk id="24" creationId="{7E51B4E3-667F-1DC3-AE8E-577FA50D7CE0}"/>
          </ac:spMkLst>
        </pc:spChg>
        <pc:spChg chg="mod">
          <ac:chgData name="ANGELO ANDREA NOZZOLILLO" userId="505cf4a8-58c2-448b-bff3-99f1281f283d" providerId="ADAL" clId="{CECA4EC2-A804-4758-8451-5701457BDAEA}" dt="2024-12-13T15:18:50.293" v="5512" actId="1076"/>
          <ac:spMkLst>
            <pc:docMk/>
            <pc:sldMk cId="3160720689" sldId="333"/>
            <ac:spMk id="25" creationId="{093A56AA-F3EF-F8FB-627A-ABC65E81A65E}"/>
          </ac:spMkLst>
        </pc:spChg>
        <pc:spChg chg="mod">
          <ac:chgData name="ANGELO ANDREA NOZZOLILLO" userId="505cf4a8-58c2-448b-bff3-99f1281f283d" providerId="ADAL" clId="{CECA4EC2-A804-4758-8451-5701457BDAEA}" dt="2024-12-13T15:18:50.293" v="5512" actId="1076"/>
          <ac:spMkLst>
            <pc:docMk/>
            <pc:sldMk cId="3160720689" sldId="333"/>
            <ac:spMk id="26" creationId="{46BB45BB-6229-E316-8BDF-144DCFB4E942}"/>
          </ac:spMkLst>
        </pc:spChg>
        <pc:spChg chg="mod">
          <ac:chgData name="ANGELO ANDREA NOZZOLILLO" userId="505cf4a8-58c2-448b-bff3-99f1281f283d" providerId="ADAL" clId="{CECA4EC2-A804-4758-8451-5701457BDAEA}" dt="2024-12-13T15:17:15.052" v="5505"/>
          <ac:spMkLst>
            <pc:docMk/>
            <pc:sldMk cId="3160720689" sldId="333"/>
            <ac:spMk id="35" creationId="{DB87FFB8-81AC-B0FC-6339-B03527246721}"/>
          </ac:spMkLst>
        </pc:spChg>
        <pc:spChg chg="mod">
          <ac:chgData name="ANGELO ANDREA NOZZOLILLO" userId="505cf4a8-58c2-448b-bff3-99f1281f283d" providerId="ADAL" clId="{CECA4EC2-A804-4758-8451-5701457BDAEA}" dt="2024-12-13T15:17:15.052" v="5505"/>
          <ac:spMkLst>
            <pc:docMk/>
            <pc:sldMk cId="3160720689" sldId="333"/>
            <ac:spMk id="36" creationId="{595DA059-63EC-0B04-83D2-EC0226BBBADE}"/>
          </ac:spMkLst>
        </pc:spChg>
        <pc:spChg chg="mod">
          <ac:chgData name="ANGELO ANDREA NOZZOLILLO" userId="505cf4a8-58c2-448b-bff3-99f1281f283d" providerId="ADAL" clId="{CECA4EC2-A804-4758-8451-5701457BDAEA}" dt="2024-12-13T15:17:15.052" v="5505"/>
          <ac:spMkLst>
            <pc:docMk/>
            <pc:sldMk cId="3160720689" sldId="333"/>
            <ac:spMk id="37" creationId="{7A63F162-B832-486E-444F-7ECB032C71EC}"/>
          </ac:spMkLst>
        </pc:spChg>
        <pc:spChg chg="mod">
          <ac:chgData name="ANGELO ANDREA NOZZOLILLO" userId="505cf4a8-58c2-448b-bff3-99f1281f283d" providerId="ADAL" clId="{CECA4EC2-A804-4758-8451-5701457BDAEA}" dt="2024-12-13T15:17:15.052" v="5505"/>
          <ac:spMkLst>
            <pc:docMk/>
            <pc:sldMk cId="3160720689" sldId="333"/>
            <ac:spMk id="38" creationId="{40483680-C861-99A9-EA24-8AC591453AF4}"/>
          </ac:spMkLst>
        </pc:spChg>
        <pc:spChg chg="mod">
          <ac:chgData name="ANGELO ANDREA NOZZOLILLO" userId="505cf4a8-58c2-448b-bff3-99f1281f283d" providerId="ADAL" clId="{CECA4EC2-A804-4758-8451-5701457BDAEA}" dt="2024-12-13T15:17:15.052" v="5505"/>
          <ac:spMkLst>
            <pc:docMk/>
            <pc:sldMk cId="3160720689" sldId="333"/>
            <ac:spMk id="39" creationId="{4B8A2C5C-64ED-AB5F-BBD1-106B4810D506}"/>
          </ac:spMkLst>
        </pc:spChg>
        <pc:spChg chg="mod">
          <ac:chgData name="ANGELO ANDREA NOZZOLILLO" userId="505cf4a8-58c2-448b-bff3-99f1281f283d" providerId="ADAL" clId="{CECA4EC2-A804-4758-8451-5701457BDAEA}" dt="2024-12-13T15:17:15.052" v="5505"/>
          <ac:spMkLst>
            <pc:docMk/>
            <pc:sldMk cId="3160720689" sldId="333"/>
            <ac:spMk id="40" creationId="{B5AAC4EA-4CCE-CF44-4EE9-A643929BBCB2}"/>
          </ac:spMkLst>
        </pc:spChg>
        <pc:spChg chg="mod">
          <ac:chgData name="ANGELO ANDREA NOZZOLILLO" userId="505cf4a8-58c2-448b-bff3-99f1281f283d" providerId="ADAL" clId="{CECA4EC2-A804-4758-8451-5701457BDAEA}" dt="2024-12-13T15:23:17.281" v="5567" actId="14100"/>
          <ac:spMkLst>
            <pc:docMk/>
            <pc:sldMk cId="3160720689" sldId="333"/>
            <ac:spMk id="56" creationId="{BE0F3301-914A-818A-6822-FD074D34EE0D}"/>
          </ac:spMkLst>
        </pc:spChg>
        <pc:spChg chg="mod">
          <ac:chgData name="ANGELO ANDREA NOZZOLILLO" userId="505cf4a8-58c2-448b-bff3-99f1281f283d" providerId="ADAL" clId="{CECA4EC2-A804-4758-8451-5701457BDAEA}" dt="2024-12-13T15:23:17.281" v="5567" actId="14100"/>
          <ac:spMkLst>
            <pc:docMk/>
            <pc:sldMk cId="3160720689" sldId="333"/>
            <ac:spMk id="57" creationId="{EBFA366B-A947-0ED4-46DB-0780E110EEA7}"/>
          </ac:spMkLst>
        </pc:spChg>
        <pc:spChg chg="mod">
          <ac:chgData name="ANGELO ANDREA NOZZOLILLO" userId="505cf4a8-58c2-448b-bff3-99f1281f283d" providerId="ADAL" clId="{CECA4EC2-A804-4758-8451-5701457BDAEA}" dt="2024-12-13T15:23:17.281" v="5567" actId="14100"/>
          <ac:spMkLst>
            <pc:docMk/>
            <pc:sldMk cId="3160720689" sldId="333"/>
            <ac:spMk id="58" creationId="{388CBFA1-6550-9229-5BF0-3FBDEE037360}"/>
          </ac:spMkLst>
        </pc:spChg>
        <pc:spChg chg="add del mod">
          <ac:chgData name="ANGELO ANDREA NOZZOLILLO" userId="505cf4a8-58c2-448b-bff3-99f1281f283d" providerId="ADAL" clId="{CECA4EC2-A804-4758-8451-5701457BDAEA}" dt="2024-12-13T15:21:21.873" v="5545" actId="478"/>
          <ac:spMkLst>
            <pc:docMk/>
            <pc:sldMk cId="3160720689" sldId="333"/>
            <ac:spMk id="59" creationId="{7E51B4E3-667F-1DC3-AE8E-577FA50D7CE0}"/>
          </ac:spMkLst>
        </pc:spChg>
        <pc:spChg chg="add del mod">
          <ac:chgData name="ANGELO ANDREA NOZZOLILLO" userId="505cf4a8-58c2-448b-bff3-99f1281f283d" providerId="ADAL" clId="{CECA4EC2-A804-4758-8451-5701457BDAEA}" dt="2024-12-13T15:21:25.157" v="5546" actId="478"/>
          <ac:spMkLst>
            <pc:docMk/>
            <pc:sldMk cId="3160720689" sldId="333"/>
            <ac:spMk id="60" creationId="{093A56AA-F3EF-F8FB-627A-ABC65E81A65E}"/>
          </ac:spMkLst>
        </pc:spChg>
        <pc:spChg chg="add del mod">
          <ac:chgData name="ANGELO ANDREA NOZZOLILLO" userId="505cf4a8-58c2-448b-bff3-99f1281f283d" providerId="ADAL" clId="{CECA4EC2-A804-4758-8451-5701457BDAEA}" dt="2024-12-13T15:21:28.787" v="5547" actId="478"/>
          <ac:spMkLst>
            <pc:docMk/>
            <pc:sldMk cId="3160720689" sldId="333"/>
            <ac:spMk id="61" creationId="{46BB45BB-6229-E316-8BDF-144DCFB4E942}"/>
          </ac:spMkLst>
        </pc:spChg>
        <pc:grpChg chg="add mod">
          <ac:chgData name="ANGELO ANDREA NOZZOLILLO" userId="505cf4a8-58c2-448b-bff3-99f1281f283d" providerId="ADAL" clId="{CECA4EC2-A804-4758-8451-5701457BDAEA}" dt="2024-12-13T15:17:07.519" v="5503" actId="164"/>
          <ac:grpSpMkLst>
            <pc:docMk/>
            <pc:sldMk cId="3160720689" sldId="333"/>
            <ac:grpSpMk id="2" creationId="{9C7D9D6F-3CF0-B82F-3BF2-F07F348BDD15}"/>
          </ac:grpSpMkLst>
        </pc:grpChg>
        <pc:grpChg chg="add del mod">
          <ac:chgData name="ANGELO ANDREA NOZZOLILLO" userId="505cf4a8-58c2-448b-bff3-99f1281f283d" providerId="ADAL" clId="{CECA4EC2-A804-4758-8451-5701457BDAEA}" dt="2024-12-13T15:18:54.551" v="5514" actId="21"/>
          <ac:grpSpMkLst>
            <pc:docMk/>
            <pc:sldMk cId="3160720689" sldId="333"/>
            <ac:grpSpMk id="3" creationId="{09D59747-4C86-1DF7-3BA5-1181DA5FC3CC}"/>
          </ac:grpSpMkLst>
        </pc:grpChg>
        <pc:grpChg chg="mod">
          <ac:chgData name="ANGELO ANDREA NOZZOLILLO" userId="505cf4a8-58c2-448b-bff3-99f1281f283d" providerId="ADAL" clId="{CECA4EC2-A804-4758-8451-5701457BDAEA}" dt="2024-12-13T15:18:50.293" v="5512" actId="1076"/>
          <ac:grpSpMkLst>
            <pc:docMk/>
            <pc:sldMk cId="3160720689" sldId="333"/>
            <ac:grpSpMk id="5" creationId="{1DF0003F-3CB3-758D-E9CF-96B2C0697D2E}"/>
          </ac:grpSpMkLst>
        </pc:grpChg>
        <pc:grpChg chg="mod">
          <ac:chgData name="ANGELO ANDREA NOZZOLILLO" userId="505cf4a8-58c2-448b-bff3-99f1281f283d" providerId="ADAL" clId="{CECA4EC2-A804-4758-8451-5701457BDAEA}" dt="2024-12-13T15:18:50.293" v="5512" actId="1076"/>
          <ac:grpSpMkLst>
            <pc:docMk/>
            <pc:sldMk cId="3160720689" sldId="333"/>
            <ac:grpSpMk id="8" creationId="{EE7F5573-EB79-F7FA-01BD-46789B8B1465}"/>
          </ac:grpSpMkLst>
        </pc:grpChg>
        <pc:grpChg chg="mod">
          <ac:chgData name="ANGELO ANDREA NOZZOLILLO" userId="505cf4a8-58c2-448b-bff3-99f1281f283d" providerId="ADAL" clId="{CECA4EC2-A804-4758-8451-5701457BDAEA}" dt="2024-12-13T15:18:50.293" v="5512" actId="1076"/>
          <ac:grpSpMkLst>
            <pc:docMk/>
            <pc:sldMk cId="3160720689" sldId="333"/>
            <ac:grpSpMk id="13" creationId="{80337FF7-589D-4B9D-5F6F-640E15E2F3B8}"/>
          </ac:grpSpMkLst>
        </pc:grpChg>
        <pc:grpChg chg="mod">
          <ac:chgData name="ANGELO ANDREA NOZZOLILLO" userId="505cf4a8-58c2-448b-bff3-99f1281f283d" providerId="ADAL" clId="{CECA4EC2-A804-4758-8451-5701457BDAEA}" dt="2024-12-13T15:18:50.293" v="5512" actId="1076"/>
          <ac:grpSpMkLst>
            <pc:docMk/>
            <pc:sldMk cId="3160720689" sldId="333"/>
            <ac:grpSpMk id="18" creationId="{64D821A6-0907-9D9D-C75A-583349712472}"/>
          </ac:grpSpMkLst>
        </pc:grpChg>
        <pc:grpChg chg="add mod">
          <ac:chgData name="ANGELO ANDREA NOZZOLILLO" userId="505cf4a8-58c2-448b-bff3-99f1281f283d" providerId="ADAL" clId="{CECA4EC2-A804-4758-8451-5701457BDAEA}" dt="2024-12-13T15:17:15.052" v="5505"/>
          <ac:grpSpMkLst>
            <pc:docMk/>
            <pc:sldMk cId="3160720689" sldId="333"/>
            <ac:grpSpMk id="22" creationId="{74162D29-8375-FB41-AEA7-C917A0ACCF5E}"/>
          </ac:grpSpMkLst>
        </pc:grpChg>
        <pc:grpChg chg="mod">
          <ac:chgData name="ANGELO ANDREA NOZZOLILLO" userId="505cf4a8-58c2-448b-bff3-99f1281f283d" providerId="ADAL" clId="{CECA4EC2-A804-4758-8451-5701457BDAEA}" dt="2024-12-13T15:17:15.052" v="5505"/>
          <ac:grpSpMkLst>
            <pc:docMk/>
            <pc:sldMk cId="3160720689" sldId="333"/>
            <ac:grpSpMk id="27" creationId="{15A2234B-1B06-9FD4-4E6E-AC153E856BF8}"/>
          </ac:grpSpMkLst>
        </pc:grpChg>
        <pc:grpChg chg="mod">
          <ac:chgData name="ANGELO ANDREA NOZZOLILLO" userId="505cf4a8-58c2-448b-bff3-99f1281f283d" providerId="ADAL" clId="{CECA4EC2-A804-4758-8451-5701457BDAEA}" dt="2024-12-13T15:17:15.052" v="5505"/>
          <ac:grpSpMkLst>
            <pc:docMk/>
            <pc:sldMk cId="3160720689" sldId="333"/>
            <ac:grpSpMk id="28" creationId="{BAF265F4-B80C-85E6-7751-F0483B2642C2}"/>
          </ac:grpSpMkLst>
        </pc:grpChg>
        <pc:grpChg chg="mod">
          <ac:chgData name="ANGELO ANDREA NOZZOLILLO" userId="505cf4a8-58c2-448b-bff3-99f1281f283d" providerId="ADAL" clId="{CECA4EC2-A804-4758-8451-5701457BDAEA}" dt="2024-12-13T15:17:15.052" v="5505"/>
          <ac:grpSpMkLst>
            <pc:docMk/>
            <pc:sldMk cId="3160720689" sldId="333"/>
            <ac:grpSpMk id="29" creationId="{A49E975C-9193-154B-238F-F2D6C9F80B72}"/>
          </ac:grpSpMkLst>
        </pc:grpChg>
        <pc:grpChg chg="mod">
          <ac:chgData name="ANGELO ANDREA NOZZOLILLO" userId="505cf4a8-58c2-448b-bff3-99f1281f283d" providerId="ADAL" clId="{CECA4EC2-A804-4758-8451-5701457BDAEA}" dt="2024-12-13T15:17:15.052" v="5505"/>
          <ac:grpSpMkLst>
            <pc:docMk/>
            <pc:sldMk cId="3160720689" sldId="333"/>
            <ac:grpSpMk id="30" creationId="{63935388-3F50-DA5F-9398-5103F34034A8}"/>
          </ac:grpSpMkLst>
        </pc:grpChg>
        <pc:grpChg chg="add mod">
          <ac:chgData name="ANGELO ANDREA NOZZOLILLO" userId="505cf4a8-58c2-448b-bff3-99f1281f283d" providerId="ADAL" clId="{CECA4EC2-A804-4758-8451-5701457BDAEA}" dt="2024-12-13T15:23:17.281" v="5567" actId="14100"/>
          <ac:grpSpMkLst>
            <pc:docMk/>
            <pc:sldMk cId="3160720689" sldId="333"/>
            <ac:grpSpMk id="46" creationId="{09D59747-4C86-1DF7-3BA5-1181DA5FC3CC}"/>
          </ac:grpSpMkLst>
        </pc:grpChg>
        <pc:grpChg chg="mod">
          <ac:chgData name="ANGELO ANDREA NOZZOLILLO" userId="505cf4a8-58c2-448b-bff3-99f1281f283d" providerId="ADAL" clId="{CECA4EC2-A804-4758-8451-5701457BDAEA}" dt="2024-12-13T15:23:17.281" v="5567" actId="14100"/>
          <ac:grpSpMkLst>
            <pc:docMk/>
            <pc:sldMk cId="3160720689" sldId="333"/>
            <ac:grpSpMk id="48" creationId="{1DF0003F-3CB3-758D-E9CF-96B2C0697D2E}"/>
          </ac:grpSpMkLst>
        </pc:grpChg>
        <pc:grpChg chg="mod">
          <ac:chgData name="ANGELO ANDREA NOZZOLILLO" userId="505cf4a8-58c2-448b-bff3-99f1281f283d" providerId="ADAL" clId="{CECA4EC2-A804-4758-8451-5701457BDAEA}" dt="2024-12-13T15:23:17.281" v="5567" actId="14100"/>
          <ac:grpSpMkLst>
            <pc:docMk/>
            <pc:sldMk cId="3160720689" sldId="333"/>
            <ac:grpSpMk id="49" creationId="{EE7F5573-EB79-F7FA-01BD-46789B8B1465}"/>
          </ac:grpSpMkLst>
        </pc:grpChg>
        <pc:grpChg chg="mod">
          <ac:chgData name="ANGELO ANDREA NOZZOLILLO" userId="505cf4a8-58c2-448b-bff3-99f1281f283d" providerId="ADAL" clId="{CECA4EC2-A804-4758-8451-5701457BDAEA}" dt="2024-12-13T15:23:17.281" v="5567" actId="14100"/>
          <ac:grpSpMkLst>
            <pc:docMk/>
            <pc:sldMk cId="3160720689" sldId="333"/>
            <ac:grpSpMk id="50" creationId="{80337FF7-589D-4B9D-5F6F-640E15E2F3B8}"/>
          </ac:grpSpMkLst>
        </pc:grpChg>
        <pc:grpChg chg="mod">
          <ac:chgData name="ANGELO ANDREA NOZZOLILLO" userId="505cf4a8-58c2-448b-bff3-99f1281f283d" providerId="ADAL" clId="{CECA4EC2-A804-4758-8451-5701457BDAEA}" dt="2024-12-13T15:23:17.281" v="5567" actId="14100"/>
          <ac:grpSpMkLst>
            <pc:docMk/>
            <pc:sldMk cId="3160720689" sldId="333"/>
            <ac:grpSpMk id="51" creationId="{64D821A6-0907-9D9D-C75A-583349712472}"/>
          </ac:grpSpMkLst>
        </pc:grpChg>
        <pc:picChg chg="mod">
          <ac:chgData name="ANGELO ANDREA NOZZOLILLO" userId="505cf4a8-58c2-448b-bff3-99f1281f283d" providerId="ADAL" clId="{CECA4EC2-A804-4758-8451-5701457BDAEA}" dt="2024-12-13T15:18:50.293" v="5512" actId="1076"/>
          <ac:picMkLst>
            <pc:docMk/>
            <pc:sldMk cId="3160720689" sldId="333"/>
            <ac:picMk id="9" creationId="{C69101E2-8D4E-7F52-5227-120A6FD8EECA}"/>
          </ac:picMkLst>
        </pc:picChg>
        <pc:picChg chg="mod">
          <ac:chgData name="ANGELO ANDREA NOZZOLILLO" userId="505cf4a8-58c2-448b-bff3-99f1281f283d" providerId="ADAL" clId="{CECA4EC2-A804-4758-8451-5701457BDAEA}" dt="2024-12-13T15:18:50.293" v="5512" actId="1076"/>
          <ac:picMkLst>
            <pc:docMk/>
            <pc:sldMk cId="3160720689" sldId="333"/>
            <ac:picMk id="16" creationId="{A272F6A4-82D7-41F1-6EED-94F4D55551FD}"/>
          </ac:picMkLst>
        </pc:picChg>
        <pc:picChg chg="mod">
          <ac:chgData name="ANGELO ANDREA NOZZOLILLO" userId="505cf4a8-58c2-448b-bff3-99f1281f283d" providerId="ADAL" clId="{CECA4EC2-A804-4758-8451-5701457BDAEA}" dt="2024-12-13T15:18:50.293" v="5512" actId="1076"/>
          <ac:picMkLst>
            <pc:docMk/>
            <pc:sldMk cId="3160720689" sldId="333"/>
            <ac:picMk id="17" creationId="{FCB8F260-55AB-8AAA-F914-849DFC2086CC}"/>
          </ac:picMkLst>
        </pc:picChg>
        <pc:picChg chg="mod">
          <ac:chgData name="ANGELO ANDREA NOZZOLILLO" userId="505cf4a8-58c2-448b-bff3-99f1281f283d" providerId="ADAL" clId="{CECA4EC2-A804-4758-8451-5701457BDAEA}" dt="2024-12-13T15:18:50.293" v="5512" actId="1076"/>
          <ac:picMkLst>
            <pc:docMk/>
            <pc:sldMk cId="3160720689" sldId="333"/>
            <ac:picMk id="19" creationId="{2710EAC1-0FA2-3C6E-5277-19156FFA4A42}"/>
          </ac:picMkLst>
        </pc:picChg>
        <pc:picChg chg="mod">
          <ac:chgData name="ANGELO ANDREA NOZZOLILLO" userId="505cf4a8-58c2-448b-bff3-99f1281f283d" providerId="ADAL" clId="{CECA4EC2-A804-4758-8451-5701457BDAEA}" dt="2024-12-13T15:18:50.293" v="5512" actId="1076"/>
          <ac:picMkLst>
            <pc:docMk/>
            <pc:sldMk cId="3160720689" sldId="333"/>
            <ac:picMk id="21" creationId="{3167B71E-CE27-76E8-962E-80801E92B596}"/>
          </ac:picMkLst>
        </pc:picChg>
        <pc:picChg chg="mod">
          <ac:chgData name="ANGELO ANDREA NOZZOLILLO" userId="505cf4a8-58c2-448b-bff3-99f1281f283d" providerId="ADAL" clId="{CECA4EC2-A804-4758-8451-5701457BDAEA}" dt="2024-12-13T15:17:15.052" v="5505"/>
          <ac:picMkLst>
            <pc:docMk/>
            <pc:sldMk cId="3160720689" sldId="333"/>
            <ac:picMk id="23" creationId="{A4451CFC-8E0B-F5B5-040C-E6842B77BD13}"/>
          </ac:picMkLst>
        </pc:picChg>
        <pc:picChg chg="mod">
          <ac:chgData name="ANGELO ANDREA NOZZOLILLO" userId="505cf4a8-58c2-448b-bff3-99f1281f283d" providerId="ADAL" clId="{CECA4EC2-A804-4758-8451-5701457BDAEA}" dt="2024-12-13T15:17:15.052" v="5505"/>
          <ac:picMkLst>
            <pc:docMk/>
            <pc:sldMk cId="3160720689" sldId="333"/>
            <ac:picMk id="31" creationId="{4C6001D9-EF1B-F65C-CC17-468444AEB842}"/>
          </ac:picMkLst>
        </pc:picChg>
        <pc:picChg chg="mod">
          <ac:chgData name="ANGELO ANDREA NOZZOLILLO" userId="505cf4a8-58c2-448b-bff3-99f1281f283d" providerId="ADAL" clId="{CECA4EC2-A804-4758-8451-5701457BDAEA}" dt="2024-12-13T15:17:15.052" v="5505"/>
          <ac:picMkLst>
            <pc:docMk/>
            <pc:sldMk cId="3160720689" sldId="333"/>
            <ac:picMk id="32" creationId="{4A79609B-44EA-960D-4B16-CCECCD309010}"/>
          </ac:picMkLst>
        </pc:picChg>
        <pc:picChg chg="mod">
          <ac:chgData name="ANGELO ANDREA NOZZOLILLO" userId="505cf4a8-58c2-448b-bff3-99f1281f283d" providerId="ADAL" clId="{CECA4EC2-A804-4758-8451-5701457BDAEA}" dt="2024-12-13T15:17:15.052" v="5505"/>
          <ac:picMkLst>
            <pc:docMk/>
            <pc:sldMk cId="3160720689" sldId="333"/>
            <ac:picMk id="33" creationId="{B2E47ED4-91ED-55DC-81A4-4A87178E7F08}"/>
          </ac:picMkLst>
        </pc:picChg>
        <pc:picChg chg="mod">
          <ac:chgData name="ANGELO ANDREA NOZZOLILLO" userId="505cf4a8-58c2-448b-bff3-99f1281f283d" providerId="ADAL" clId="{CECA4EC2-A804-4758-8451-5701457BDAEA}" dt="2024-12-13T15:17:15.052" v="5505"/>
          <ac:picMkLst>
            <pc:docMk/>
            <pc:sldMk cId="3160720689" sldId="333"/>
            <ac:picMk id="34" creationId="{F45E2B38-7E0B-DEF3-6586-76AE1D288A46}"/>
          </ac:picMkLst>
        </pc:picChg>
        <pc:picChg chg="mod">
          <ac:chgData name="ANGELO ANDREA NOZZOLILLO" userId="505cf4a8-58c2-448b-bff3-99f1281f283d" providerId="ADAL" clId="{CECA4EC2-A804-4758-8451-5701457BDAEA}" dt="2024-12-13T15:17:15.052" v="5505"/>
          <ac:picMkLst>
            <pc:docMk/>
            <pc:sldMk cId="3160720689" sldId="333"/>
            <ac:picMk id="41" creationId="{460C7946-5809-B57D-9B2B-253D769C2AAF}"/>
          </ac:picMkLst>
        </pc:picChg>
        <pc:picChg chg="mod">
          <ac:chgData name="ANGELO ANDREA NOZZOLILLO" userId="505cf4a8-58c2-448b-bff3-99f1281f283d" providerId="ADAL" clId="{CECA4EC2-A804-4758-8451-5701457BDAEA}" dt="2024-12-13T15:17:15.052" v="5505"/>
          <ac:picMkLst>
            <pc:docMk/>
            <pc:sldMk cId="3160720689" sldId="333"/>
            <ac:picMk id="42" creationId="{0DF5975E-EE13-B819-C9F3-0A46205603B3}"/>
          </ac:picMkLst>
        </pc:picChg>
        <pc:picChg chg="add del mod">
          <ac:chgData name="ANGELO ANDREA NOZZOLILLO" userId="505cf4a8-58c2-448b-bff3-99f1281f283d" providerId="ADAL" clId="{CECA4EC2-A804-4758-8451-5701457BDAEA}" dt="2024-12-13T15:21:06.614" v="5544" actId="478"/>
          <ac:picMkLst>
            <pc:docMk/>
            <pc:sldMk cId="3160720689" sldId="333"/>
            <ac:picMk id="45" creationId="{36EB5AA6-8A31-4251-A906-38F58847781D}"/>
          </ac:picMkLst>
        </pc:picChg>
        <pc:picChg chg="mod">
          <ac:chgData name="ANGELO ANDREA NOZZOLILLO" userId="505cf4a8-58c2-448b-bff3-99f1281f283d" providerId="ADAL" clId="{CECA4EC2-A804-4758-8451-5701457BDAEA}" dt="2024-12-13T15:23:17.281" v="5567" actId="14100"/>
          <ac:picMkLst>
            <pc:docMk/>
            <pc:sldMk cId="3160720689" sldId="333"/>
            <ac:picMk id="47" creationId="{E53C5ED1-A3A5-6312-C276-38FE9D0B1F7E}"/>
          </ac:picMkLst>
        </pc:picChg>
        <pc:picChg chg="mod">
          <ac:chgData name="ANGELO ANDREA NOZZOLILLO" userId="505cf4a8-58c2-448b-bff3-99f1281f283d" providerId="ADAL" clId="{CECA4EC2-A804-4758-8451-5701457BDAEA}" dt="2024-12-13T15:23:17.281" v="5567" actId="14100"/>
          <ac:picMkLst>
            <pc:docMk/>
            <pc:sldMk cId="3160720689" sldId="333"/>
            <ac:picMk id="52" creationId="{2710EAC1-0FA2-3C6E-5277-19156FFA4A42}"/>
          </ac:picMkLst>
        </pc:picChg>
        <pc:picChg chg="mod">
          <ac:chgData name="ANGELO ANDREA NOZZOLILLO" userId="505cf4a8-58c2-448b-bff3-99f1281f283d" providerId="ADAL" clId="{CECA4EC2-A804-4758-8451-5701457BDAEA}" dt="2024-12-13T15:23:17.281" v="5567" actId="14100"/>
          <ac:picMkLst>
            <pc:docMk/>
            <pc:sldMk cId="3160720689" sldId="333"/>
            <ac:picMk id="53" creationId="{3167B71E-CE27-76E8-962E-80801E92B596}"/>
          </ac:picMkLst>
        </pc:picChg>
        <pc:picChg chg="mod">
          <ac:chgData name="ANGELO ANDREA NOZZOLILLO" userId="505cf4a8-58c2-448b-bff3-99f1281f283d" providerId="ADAL" clId="{CECA4EC2-A804-4758-8451-5701457BDAEA}" dt="2024-12-13T15:23:17.281" v="5567" actId="14100"/>
          <ac:picMkLst>
            <pc:docMk/>
            <pc:sldMk cId="3160720689" sldId="333"/>
            <ac:picMk id="54" creationId="{A272F6A4-82D7-41F1-6EED-94F4D55551FD}"/>
          </ac:picMkLst>
        </pc:picChg>
        <pc:picChg chg="mod">
          <ac:chgData name="ANGELO ANDREA NOZZOLILLO" userId="505cf4a8-58c2-448b-bff3-99f1281f283d" providerId="ADAL" clId="{CECA4EC2-A804-4758-8451-5701457BDAEA}" dt="2024-12-13T15:23:17.281" v="5567" actId="14100"/>
          <ac:picMkLst>
            <pc:docMk/>
            <pc:sldMk cId="3160720689" sldId="333"/>
            <ac:picMk id="55" creationId="{FCB8F260-55AB-8AAA-F914-849DFC2086CC}"/>
          </ac:picMkLst>
        </pc:picChg>
        <pc:picChg chg="mod">
          <ac:chgData name="ANGELO ANDREA NOZZOLILLO" userId="505cf4a8-58c2-448b-bff3-99f1281f283d" providerId="ADAL" clId="{CECA4EC2-A804-4758-8451-5701457BDAEA}" dt="2024-12-13T15:23:17.281" v="5567" actId="14100"/>
          <ac:picMkLst>
            <pc:docMk/>
            <pc:sldMk cId="3160720689" sldId="333"/>
            <ac:picMk id="62" creationId="{2D4FA419-A6E2-74DD-F0DA-8B9CD8638511}"/>
          </ac:picMkLst>
        </pc:picChg>
        <pc:picChg chg="mod">
          <ac:chgData name="ANGELO ANDREA NOZZOLILLO" userId="505cf4a8-58c2-448b-bff3-99f1281f283d" providerId="ADAL" clId="{CECA4EC2-A804-4758-8451-5701457BDAEA}" dt="2024-12-13T15:23:17.281" v="5567" actId="14100"/>
          <ac:picMkLst>
            <pc:docMk/>
            <pc:sldMk cId="3160720689" sldId="333"/>
            <ac:picMk id="63" creationId="{C69101E2-8D4E-7F52-5227-120A6FD8EECA}"/>
          </ac:picMkLst>
        </pc:picChg>
        <pc:picChg chg="mod">
          <ac:chgData name="ANGELO ANDREA NOZZOLILLO" userId="505cf4a8-58c2-448b-bff3-99f1281f283d" providerId="ADAL" clId="{CECA4EC2-A804-4758-8451-5701457BDAEA}" dt="2024-12-13T15:18:50.293" v="5512" actId="1076"/>
          <ac:picMkLst>
            <pc:docMk/>
            <pc:sldMk cId="3160720689" sldId="333"/>
            <ac:picMk id="1032" creationId="{E53C5ED1-A3A5-6312-C276-38FE9D0B1F7E}"/>
          </ac:picMkLst>
        </pc:picChg>
        <pc:picChg chg="mod">
          <ac:chgData name="ANGELO ANDREA NOZZOLILLO" userId="505cf4a8-58c2-448b-bff3-99f1281f283d" providerId="ADAL" clId="{CECA4EC2-A804-4758-8451-5701457BDAEA}" dt="2024-12-13T15:18:50.293" v="5512" actId="1076"/>
          <ac:picMkLst>
            <pc:docMk/>
            <pc:sldMk cId="3160720689" sldId="333"/>
            <ac:picMk id="4098" creationId="{2D4FA419-A6E2-74DD-F0DA-8B9CD8638511}"/>
          </ac:picMkLst>
        </pc:picChg>
        <pc:cxnChg chg="mod">
          <ac:chgData name="ANGELO ANDREA NOZZOLILLO" userId="505cf4a8-58c2-448b-bff3-99f1281f283d" providerId="ADAL" clId="{CECA4EC2-A804-4758-8451-5701457BDAEA}" dt="2024-12-13T15:18:50.293" v="5512" actId="1076"/>
          <ac:cxnSpMkLst>
            <pc:docMk/>
            <pc:sldMk cId="3160720689" sldId="333"/>
            <ac:cxnSpMk id="11" creationId="{7CF27F5A-BF4A-D217-BBA8-CF8950B8FE16}"/>
          </ac:cxnSpMkLst>
        </pc:cxnChg>
        <pc:cxnChg chg="mod">
          <ac:chgData name="ANGELO ANDREA NOZZOLILLO" userId="505cf4a8-58c2-448b-bff3-99f1281f283d" providerId="ADAL" clId="{CECA4EC2-A804-4758-8451-5701457BDAEA}" dt="2024-12-13T15:18:50.293" v="5512" actId="1076"/>
          <ac:cxnSpMkLst>
            <pc:docMk/>
            <pc:sldMk cId="3160720689" sldId="333"/>
            <ac:cxnSpMk id="15" creationId="{FF930600-B72E-12A8-A9D2-EB1455739B10}"/>
          </ac:cxnSpMkLst>
        </pc:cxnChg>
        <pc:cxnChg chg="mod">
          <ac:chgData name="ANGELO ANDREA NOZZOLILLO" userId="505cf4a8-58c2-448b-bff3-99f1281f283d" providerId="ADAL" clId="{CECA4EC2-A804-4758-8451-5701457BDAEA}" dt="2024-12-13T15:17:15.052" v="5505"/>
          <ac:cxnSpMkLst>
            <pc:docMk/>
            <pc:sldMk cId="3160720689" sldId="333"/>
            <ac:cxnSpMk id="43" creationId="{3471EB94-DF9D-39EA-EC27-4566FEB6869A}"/>
          </ac:cxnSpMkLst>
        </pc:cxnChg>
        <pc:cxnChg chg="mod">
          <ac:chgData name="ANGELO ANDREA NOZZOLILLO" userId="505cf4a8-58c2-448b-bff3-99f1281f283d" providerId="ADAL" clId="{CECA4EC2-A804-4758-8451-5701457BDAEA}" dt="2024-12-13T15:17:15.052" v="5505"/>
          <ac:cxnSpMkLst>
            <pc:docMk/>
            <pc:sldMk cId="3160720689" sldId="333"/>
            <ac:cxnSpMk id="44" creationId="{C85595B2-74C6-5D0C-AD03-896C4DC63BB5}"/>
          </ac:cxnSpMkLst>
        </pc:cxnChg>
        <pc:cxnChg chg="mod">
          <ac:chgData name="ANGELO ANDREA NOZZOLILLO" userId="505cf4a8-58c2-448b-bff3-99f1281f283d" providerId="ADAL" clId="{CECA4EC2-A804-4758-8451-5701457BDAEA}" dt="2024-12-13T15:23:17.281" v="5567" actId="14100"/>
          <ac:cxnSpMkLst>
            <pc:docMk/>
            <pc:sldMk cId="3160720689" sldId="333"/>
            <ac:cxnSpMk id="4096" creationId="{7CF27F5A-BF4A-D217-BBA8-CF8950B8FE16}"/>
          </ac:cxnSpMkLst>
        </pc:cxnChg>
        <pc:cxnChg chg="mod">
          <ac:chgData name="ANGELO ANDREA NOZZOLILLO" userId="505cf4a8-58c2-448b-bff3-99f1281f283d" providerId="ADAL" clId="{CECA4EC2-A804-4758-8451-5701457BDAEA}" dt="2024-12-13T15:23:17.281" v="5567" actId="14100"/>
          <ac:cxnSpMkLst>
            <pc:docMk/>
            <pc:sldMk cId="3160720689" sldId="333"/>
            <ac:cxnSpMk id="4097" creationId="{FF930600-B72E-12A8-A9D2-EB1455739B10}"/>
          </ac:cxnSpMkLst>
        </pc:cxnChg>
      </pc:sldChg>
      <pc:sldChg chg="new del">
        <pc:chgData name="ANGELO ANDREA NOZZOLILLO" userId="505cf4a8-58c2-448b-bff3-99f1281f283d" providerId="ADAL" clId="{CECA4EC2-A804-4758-8451-5701457BDAEA}" dt="2024-12-13T08:43:21.916" v="5436" actId="47"/>
        <pc:sldMkLst>
          <pc:docMk/>
          <pc:sldMk cId="1495533708" sldId="334"/>
        </pc:sldMkLst>
      </pc:sldChg>
      <pc:sldChg chg="addSp delSp modSp add del mod delAnim modAnim">
        <pc:chgData name="ANGELO ANDREA NOZZOLILLO" userId="505cf4a8-58c2-448b-bff3-99f1281f283d" providerId="ADAL" clId="{CECA4EC2-A804-4758-8451-5701457BDAEA}" dt="2024-12-13T15:28:35.241" v="5626" actId="47"/>
        <pc:sldMkLst>
          <pc:docMk/>
          <pc:sldMk cId="2459489824" sldId="334"/>
        </pc:sldMkLst>
        <pc:spChg chg="del">
          <ac:chgData name="ANGELO ANDREA NOZZOLILLO" userId="505cf4a8-58c2-448b-bff3-99f1281f283d" providerId="ADAL" clId="{CECA4EC2-A804-4758-8451-5701457BDAEA}" dt="2024-12-13T15:23:48.470" v="5573" actId="478"/>
          <ac:spMkLst>
            <pc:docMk/>
            <pc:sldMk cId="2459489824" sldId="334"/>
            <ac:spMk id="10" creationId="{9ED297F9-E5EA-E428-42D6-91E739AFDDE4}"/>
          </ac:spMkLst>
        </pc:spChg>
        <pc:spChg chg="mod">
          <ac:chgData name="ANGELO ANDREA NOZZOLILLO" userId="505cf4a8-58c2-448b-bff3-99f1281f283d" providerId="ADAL" clId="{CECA4EC2-A804-4758-8451-5701457BDAEA}" dt="2024-12-13T15:23:37.774" v="5570" actId="1076"/>
          <ac:spMkLst>
            <pc:docMk/>
            <pc:sldMk cId="2459489824" sldId="334"/>
            <ac:spMk id="30" creationId="{22E7EECF-D273-F760-2CF2-8B949C5232E1}"/>
          </ac:spMkLst>
        </pc:spChg>
        <pc:spChg chg="mod">
          <ac:chgData name="ANGELO ANDREA NOZZOLILLO" userId="505cf4a8-58c2-448b-bff3-99f1281f283d" providerId="ADAL" clId="{CECA4EC2-A804-4758-8451-5701457BDAEA}" dt="2024-12-13T15:23:37.774" v="5570" actId="1076"/>
          <ac:spMkLst>
            <pc:docMk/>
            <pc:sldMk cId="2459489824" sldId="334"/>
            <ac:spMk id="31" creationId="{365200FC-1C90-ECD7-560D-A5B3DF97CC61}"/>
          </ac:spMkLst>
        </pc:spChg>
        <pc:spChg chg="mod">
          <ac:chgData name="ANGELO ANDREA NOZZOLILLO" userId="505cf4a8-58c2-448b-bff3-99f1281f283d" providerId="ADAL" clId="{CECA4EC2-A804-4758-8451-5701457BDAEA}" dt="2024-12-13T15:23:37.774" v="5570" actId="1076"/>
          <ac:spMkLst>
            <pc:docMk/>
            <pc:sldMk cId="2459489824" sldId="334"/>
            <ac:spMk id="32" creationId="{2CE0C645-C6DA-F1FC-AE0C-445741BDD3CA}"/>
          </ac:spMkLst>
        </pc:spChg>
        <pc:spChg chg="mod">
          <ac:chgData name="ANGELO ANDREA NOZZOLILLO" userId="505cf4a8-58c2-448b-bff3-99f1281f283d" providerId="ADAL" clId="{CECA4EC2-A804-4758-8451-5701457BDAEA}" dt="2024-12-13T15:23:37.774" v="5570" actId="1076"/>
          <ac:spMkLst>
            <pc:docMk/>
            <pc:sldMk cId="2459489824" sldId="334"/>
            <ac:spMk id="33" creationId="{E07973D9-3F64-DE24-BCDF-E26040D8D5BA}"/>
          </ac:spMkLst>
        </pc:spChg>
        <pc:spChg chg="mod">
          <ac:chgData name="ANGELO ANDREA NOZZOLILLO" userId="505cf4a8-58c2-448b-bff3-99f1281f283d" providerId="ADAL" clId="{CECA4EC2-A804-4758-8451-5701457BDAEA}" dt="2024-12-13T15:23:37.774" v="5570" actId="1076"/>
          <ac:spMkLst>
            <pc:docMk/>
            <pc:sldMk cId="2459489824" sldId="334"/>
            <ac:spMk id="34" creationId="{F92CB443-AF14-95D7-DF59-1ECEBCD65DEB}"/>
          </ac:spMkLst>
        </pc:spChg>
        <pc:spChg chg="mod">
          <ac:chgData name="ANGELO ANDREA NOZZOLILLO" userId="505cf4a8-58c2-448b-bff3-99f1281f283d" providerId="ADAL" clId="{CECA4EC2-A804-4758-8451-5701457BDAEA}" dt="2024-12-13T15:23:37.774" v="5570" actId="1076"/>
          <ac:spMkLst>
            <pc:docMk/>
            <pc:sldMk cId="2459489824" sldId="334"/>
            <ac:spMk id="35" creationId="{FF54AE5E-45EE-80C0-835C-9AD44094A178}"/>
          </ac:spMkLst>
        </pc:spChg>
        <pc:grpChg chg="add mod">
          <ac:chgData name="ANGELO ANDREA NOZZOLILLO" userId="505cf4a8-58c2-448b-bff3-99f1281f283d" providerId="ADAL" clId="{CECA4EC2-A804-4758-8451-5701457BDAEA}" dt="2024-12-13T15:23:37.774" v="5570" actId="1076"/>
          <ac:grpSpMkLst>
            <pc:docMk/>
            <pc:sldMk cId="2459489824" sldId="334"/>
            <ac:grpSpMk id="3" creationId="{6131A29B-57DE-0A61-FC81-0A1076C67334}"/>
          </ac:grpSpMkLst>
        </pc:grpChg>
        <pc:grpChg chg="del">
          <ac:chgData name="ANGELO ANDREA NOZZOLILLO" userId="505cf4a8-58c2-448b-bff3-99f1281f283d" providerId="ADAL" clId="{CECA4EC2-A804-4758-8451-5701457BDAEA}" dt="2024-12-13T15:23:44.112" v="5571" actId="478"/>
          <ac:grpSpMkLst>
            <pc:docMk/>
            <pc:sldMk cId="2459489824" sldId="334"/>
            <ac:grpSpMk id="5" creationId="{DE7C75A8-4015-4D55-6944-CA4C869F2E45}"/>
          </ac:grpSpMkLst>
        </pc:grpChg>
        <pc:grpChg chg="del">
          <ac:chgData name="ANGELO ANDREA NOZZOLILLO" userId="505cf4a8-58c2-448b-bff3-99f1281f283d" providerId="ADAL" clId="{CECA4EC2-A804-4758-8451-5701457BDAEA}" dt="2024-12-13T15:23:44.112" v="5571" actId="478"/>
          <ac:grpSpMkLst>
            <pc:docMk/>
            <pc:sldMk cId="2459489824" sldId="334"/>
            <ac:grpSpMk id="8" creationId="{F99B1DB8-4AFD-5B58-227F-8D1A094B1D41}"/>
          </ac:grpSpMkLst>
        </pc:grpChg>
        <pc:grpChg chg="del">
          <ac:chgData name="ANGELO ANDREA NOZZOLILLO" userId="505cf4a8-58c2-448b-bff3-99f1281f283d" providerId="ADAL" clId="{CECA4EC2-A804-4758-8451-5701457BDAEA}" dt="2024-12-13T15:23:44.112" v="5571" actId="478"/>
          <ac:grpSpMkLst>
            <pc:docMk/>
            <pc:sldMk cId="2459489824" sldId="334"/>
            <ac:grpSpMk id="13" creationId="{5D611D73-03D0-6A82-B16F-B54C3961FD6E}"/>
          </ac:grpSpMkLst>
        </pc:grpChg>
        <pc:grpChg chg="del">
          <ac:chgData name="ANGELO ANDREA NOZZOLILLO" userId="505cf4a8-58c2-448b-bff3-99f1281f283d" providerId="ADAL" clId="{CECA4EC2-A804-4758-8451-5701457BDAEA}" dt="2024-12-13T15:23:44.112" v="5571" actId="478"/>
          <ac:grpSpMkLst>
            <pc:docMk/>
            <pc:sldMk cId="2459489824" sldId="334"/>
            <ac:grpSpMk id="18" creationId="{2866566A-D082-862C-384D-66D8B02DC076}"/>
          </ac:grpSpMkLst>
        </pc:grpChg>
        <pc:grpChg chg="add mod">
          <ac:chgData name="ANGELO ANDREA NOZZOLILLO" userId="505cf4a8-58c2-448b-bff3-99f1281f283d" providerId="ADAL" clId="{CECA4EC2-A804-4758-8451-5701457BDAEA}" dt="2024-12-13T15:23:37.774" v="5570" actId="1076"/>
          <ac:grpSpMkLst>
            <pc:docMk/>
            <pc:sldMk cId="2459489824" sldId="334"/>
            <ac:grpSpMk id="29" creationId="{8B85055A-2A56-CE5B-3B09-055EF1444173}"/>
          </ac:grpSpMkLst>
        </pc:grpChg>
        <pc:grpChg chg="add mod">
          <ac:chgData name="ANGELO ANDREA NOZZOLILLO" userId="505cf4a8-58c2-448b-bff3-99f1281f283d" providerId="ADAL" clId="{CECA4EC2-A804-4758-8451-5701457BDAEA}" dt="2024-12-13T15:23:37.774" v="5570" actId="1076"/>
          <ac:grpSpMkLst>
            <pc:docMk/>
            <pc:sldMk cId="2459489824" sldId="334"/>
            <ac:grpSpMk id="36" creationId="{40D5E2C6-E0E6-47B5-F572-73E848A132CF}"/>
          </ac:grpSpMkLst>
        </pc:grpChg>
        <pc:grpChg chg="add mod">
          <ac:chgData name="ANGELO ANDREA NOZZOLILLO" userId="505cf4a8-58c2-448b-bff3-99f1281f283d" providerId="ADAL" clId="{CECA4EC2-A804-4758-8451-5701457BDAEA}" dt="2024-12-13T15:23:37.774" v="5570" actId="1076"/>
          <ac:grpSpMkLst>
            <pc:docMk/>
            <pc:sldMk cId="2459489824" sldId="334"/>
            <ac:grpSpMk id="39" creationId="{2559277B-8CEF-6A32-1B4C-3FA9FECC7E84}"/>
          </ac:grpSpMkLst>
        </pc:grpChg>
        <pc:picChg chg="add mod">
          <ac:chgData name="ANGELO ANDREA NOZZOLILLO" userId="505cf4a8-58c2-448b-bff3-99f1281f283d" providerId="ADAL" clId="{CECA4EC2-A804-4758-8451-5701457BDAEA}" dt="2024-12-13T15:23:37.774" v="5570" actId="1076"/>
          <ac:picMkLst>
            <pc:docMk/>
            <pc:sldMk cId="2459489824" sldId="334"/>
            <ac:picMk id="2" creationId="{583362F8-E083-7A42-B10B-AF5CFBE58885}"/>
          </ac:picMkLst>
        </pc:picChg>
        <pc:picChg chg="mod">
          <ac:chgData name="ANGELO ANDREA NOZZOLILLO" userId="505cf4a8-58c2-448b-bff3-99f1281f283d" providerId="ADAL" clId="{CECA4EC2-A804-4758-8451-5701457BDAEA}" dt="2024-12-13T15:23:37.774" v="5570" actId="1076"/>
          <ac:picMkLst>
            <pc:docMk/>
            <pc:sldMk cId="2459489824" sldId="334"/>
            <ac:picMk id="22" creationId="{03F56DE0-C5F9-3FA1-A4FC-BCD6B5E3548D}"/>
          </ac:picMkLst>
        </pc:picChg>
        <pc:picChg chg="mod">
          <ac:chgData name="ANGELO ANDREA NOZZOLILLO" userId="505cf4a8-58c2-448b-bff3-99f1281f283d" providerId="ADAL" clId="{CECA4EC2-A804-4758-8451-5701457BDAEA}" dt="2024-12-13T15:23:37.774" v="5570" actId="1076"/>
          <ac:picMkLst>
            <pc:docMk/>
            <pc:sldMk cId="2459489824" sldId="334"/>
            <ac:picMk id="23" creationId="{D2E79DE6-C765-5B7C-906E-B5A4E596FDB5}"/>
          </ac:picMkLst>
        </pc:picChg>
        <pc:picChg chg="mod">
          <ac:chgData name="ANGELO ANDREA NOZZOLILLO" userId="505cf4a8-58c2-448b-bff3-99f1281f283d" providerId="ADAL" clId="{CECA4EC2-A804-4758-8451-5701457BDAEA}" dt="2024-12-13T15:23:37.774" v="5570" actId="1076"/>
          <ac:picMkLst>
            <pc:docMk/>
            <pc:sldMk cId="2459489824" sldId="334"/>
            <ac:picMk id="37" creationId="{A42E2C39-4A87-7653-E49C-37C0E7D150AB}"/>
          </ac:picMkLst>
        </pc:picChg>
        <pc:picChg chg="mod">
          <ac:chgData name="ANGELO ANDREA NOZZOLILLO" userId="505cf4a8-58c2-448b-bff3-99f1281f283d" providerId="ADAL" clId="{CECA4EC2-A804-4758-8451-5701457BDAEA}" dt="2024-12-13T15:23:37.774" v="5570" actId="1076"/>
          <ac:picMkLst>
            <pc:docMk/>
            <pc:sldMk cId="2459489824" sldId="334"/>
            <ac:picMk id="38" creationId="{AAFCADE7-F7DF-BCE1-03AD-338158ACBB1B}"/>
          </ac:picMkLst>
        </pc:picChg>
        <pc:picChg chg="mod">
          <ac:chgData name="ANGELO ANDREA NOZZOLILLO" userId="505cf4a8-58c2-448b-bff3-99f1281f283d" providerId="ADAL" clId="{CECA4EC2-A804-4758-8451-5701457BDAEA}" dt="2024-12-13T15:23:37.774" v="5570" actId="1076"/>
          <ac:picMkLst>
            <pc:docMk/>
            <pc:sldMk cId="2459489824" sldId="334"/>
            <ac:picMk id="40" creationId="{B0E146F3-EF3B-72BF-6008-73FC56314196}"/>
          </ac:picMkLst>
        </pc:picChg>
        <pc:picChg chg="mod">
          <ac:chgData name="ANGELO ANDREA NOZZOLILLO" userId="505cf4a8-58c2-448b-bff3-99f1281f283d" providerId="ADAL" clId="{CECA4EC2-A804-4758-8451-5701457BDAEA}" dt="2024-12-13T15:23:37.774" v="5570" actId="1076"/>
          <ac:picMkLst>
            <pc:docMk/>
            <pc:sldMk cId="2459489824" sldId="334"/>
            <ac:picMk id="41" creationId="{CDF6E2F6-F4BF-0720-579C-62E12787AE8A}"/>
          </ac:picMkLst>
        </pc:picChg>
        <pc:picChg chg="del">
          <ac:chgData name="ANGELO ANDREA NOZZOLILLO" userId="505cf4a8-58c2-448b-bff3-99f1281f283d" providerId="ADAL" clId="{CECA4EC2-A804-4758-8451-5701457BDAEA}" dt="2024-12-13T15:23:45.787" v="5572" actId="478"/>
          <ac:picMkLst>
            <pc:docMk/>
            <pc:sldMk cId="2459489824" sldId="334"/>
            <ac:picMk id="1032" creationId="{0B49579F-A3D6-D7A6-9A6F-E8885360449B}"/>
          </ac:picMkLst>
        </pc:picChg>
        <pc:cxnChg chg="mod">
          <ac:chgData name="ANGELO ANDREA NOZZOLILLO" userId="505cf4a8-58c2-448b-bff3-99f1281f283d" providerId="ADAL" clId="{CECA4EC2-A804-4758-8451-5701457BDAEA}" dt="2024-12-13T15:23:37.774" v="5570" actId="1076"/>
          <ac:cxnSpMkLst>
            <pc:docMk/>
            <pc:sldMk cId="2459489824" sldId="334"/>
            <ac:cxnSpMk id="27" creationId="{874F2211-ADE8-2292-630F-B8F4B38E4CAF}"/>
          </ac:cxnSpMkLst>
        </pc:cxnChg>
        <pc:cxnChg chg="mod">
          <ac:chgData name="ANGELO ANDREA NOZZOLILLO" userId="505cf4a8-58c2-448b-bff3-99f1281f283d" providerId="ADAL" clId="{CECA4EC2-A804-4758-8451-5701457BDAEA}" dt="2024-12-13T15:23:37.774" v="5570" actId="1076"/>
          <ac:cxnSpMkLst>
            <pc:docMk/>
            <pc:sldMk cId="2459489824" sldId="334"/>
            <ac:cxnSpMk id="28" creationId="{55EF042A-362C-D7C2-0EE6-7F57F2315A01}"/>
          </ac:cxnSpMkLst>
        </pc:cxnChg>
      </pc:sldChg>
      <pc:sldChg chg="addSp delSp modSp new mod modTransition modAnim">
        <pc:chgData name="ANGELO ANDREA NOZZOLILLO" userId="505cf4a8-58c2-448b-bff3-99f1281f283d" providerId="ADAL" clId="{CECA4EC2-A804-4758-8451-5701457BDAEA}" dt="2024-12-13T15:37:05.187" v="5714" actId="20577"/>
        <pc:sldMkLst>
          <pc:docMk/>
          <pc:sldMk cId="3303211116" sldId="334"/>
        </pc:sldMkLst>
        <pc:spChg chg="del">
          <ac:chgData name="ANGELO ANDREA NOZZOLILLO" userId="505cf4a8-58c2-448b-bff3-99f1281f283d" providerId="ADAL" clId="{CECA4EC2-A804-4758-8451-5701457BDAEA}" dt="2024-12-13T15:29:00.604" v="5628" actId="478"/>
          <ac:spMkLst>
            <pc:docMk/>
            <pc:sldMk cId="3303211116" sldId="334"/>
            <ac:spMk id="2" creationId="{08A1A3B6-582B-9544-7EBF-079A3428DB24}"/>
          </ac:spMkLst>
        </pc:spChg>
        <pc:spChg chg="del">
          <ac:chgData name="ANGELO ANDREA NOZZOLILLO" userId="505cf4a8-58c2-448b-bff3-99f1281f283d" providerId="ADAL" clId="{CECA4EC2-A804-4758-8451-5701457BDAEA}" dt="2024-12-13T15:29:02.239" v="5629" actId="478"/>
          <ac:spMkLst>
            <pc:docMk/>
            <pc:sldMk cId="3303211116" sldId="334"/>
            <ac:spMk id="3" creationId="{93457E4C-26E8-C60F-C5F2-2C9BDC923B9D}"/>
          </ac:spMkLst>
        </pc:spChg>
        <pc:spChg chg="add del 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4" creationId="{D3A3FE79-A0A9-0761-B0F8-FDC8BCE1A0E2}"/>
          </ac:spMkLst>
        </pc:spChg>
        <pc:spChg chg="add 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5" creationId="{6DBB9D53-355E-C882-C330-2F8BBDF8CB5E}"/>
          </ac:spMkLst>
        </pc:spChg>
        <pc:spChg chg="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13" creationId="{B1FC99D7-AC7F-C9D5-5AA7-9EEEC81548F4}"/>
          </ac:spMkLst>
        </pc:spChg>
        <pc:spChg chg="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14" creationId="{407E77F2-A256-988B-83F2-FB522870854F}"/>
          </ac:spMkLst>
        </pc:spChg>
        <pc:spChg chg="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15" creationId="{7EEA7A5F-0E3E-BA52-0106-2C46859342D1}"/>
          </ac:spMkLst>
        </pc:spChg>
        <pc:spChg chg="add del mod">
          <ac:chgData name="ANGELO ANDREA NOZZOLILLO" userId="505cf4a8-58c2-448b-bff3-99f1281f283d" providerId="ADAL" clId="{CECA4EC2-A804-4758-8451-5701457BDAEA}" dt="2024-12-13T15:33:45.269" v="5686" actId="478"/>
          <ac:spMkLst>
            <pc:docMk/>
            <pc:sldMk cId="3303211116" sldId="334"/>
            <ac:spMk id="16" creationId="{741EED96-216E-F74E-53CC-0EC6131E4EE7}"/>
          </ac:spMkLst>
        </pc:spChg>
        <pc:spChg chg="add del 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17" creationId="{487B3230-DD48-CF56-020E-0BC5C53F8725}"/>
          </ac:spMkLst>
        </pc:spChg>
        <pc:spChg chg="add del 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18" creationId="{D0E6A6F5-FF70-0AA5-22B7-0B451E027A05}"/>
          </ac:spMkLst>
        </pc:spChg>
        <pc:spChg chg="add 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28" creationId="{7945EC2D-B21E-E947-6DD8-23ACC3020E11}"/>
          </ac:spMkLst>
        </pc:spChg>
        <pc:spChg chg="add 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29" creationId="{6FF0FFB6-A466-FB13-23CD-48F855195D9A}"/>
          </ac:spMkLst>
        </pc:spChg>
        <pc:spChg chg="add del 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32" creationId="{9BAC5F13-C4A9-844C-6C81-9DFB7AF74D43}"/>
          </ac:spMkLst>
        </pc:spChg>
        <pc:spChg chg="add del mod">
          <ac:chgData name="ANGELO ANDREA NOZZOLILLO" userId="505cf4a8-58c2-448b-bff3-99f1281f283d" providerId="ADAL" clId="{CECA4EC2-A804-4758-8451-5701457BDAEA}" dt="2024-12-13T15:33:15.386" v="5683" actId="14100"/>
          <ac:spMkLst>
            <pc:docMk/>
            <pc:sldMk cId="3303211116" sldId="334"/>
            <ac:spMk id="33" creationId="{A2AAC458-31C4-ED2D-7142-57053DE8ADA2}"/>
          </ac:spMkLst>
        </pc:spChg>
        <pc:spChg chg="add mod">
          <ac:chgData name="ANGELO ANDREA NOZZOLILLO" userId="505cf4a8-58c2-448b-bff3-99f1281f283d" providerId="ADAL" clId="{CECA4EC2-A804-4758-8451-5701457BDAEA}" dt="2024-12-13T15:31:25.422" v="5650"/>
          <ac:spMkLst>
            <pc:docMk/>
            <pc:sldMk cId="3303211116" sldId="334"/>
            <ac:spMk id="35" creationId="{CD9F29BC-7314-290D-2F5C-CDE752BE6335}"/>
          </ac:spMkLst>
        </pc:spChg>
        <pc:spChg chg="add mod">
          <ac:chgData name="ANGELO ANDREA NOZZOLILLO" userId="505cf4a8-58c2-448b-bff3-99f1281f283d" providerId="ADAL" clId="{CECA4EC2-A804-4758-8451-5701457BDAEA}" dt="2024-12-13T15:31:25.422" v="5650"/>
          <ac:spMkLst>
            <pc:docMk/>
            <pc:sldMk cId="3303211116" sldId="334"/>
            <ac:spMk id="36" creationId="{C9C138B6-26C5-7D3D-0914-0E9C5BB4E3CA}"/>
          </ac:spMkLst>
        </pc:spChg>
        <pc:spChg chg="add mod">
          <ac:chgData name="ANGELO ANDREA NOZZOLILLO" userId="505cf4a8-58c2-448b-bff3-99f1281f283d" providerId="ADAL" clId="{CECA4EC2-A804-4758-8451-5701457BDAEA}" dt="2024-12-13T15:31:25.422" v="5650"/>
          <ac:spMkLst>
            <pc:docMk/>
            <pc:sldMk cId="3303211116" sldId="334"/>
            <ac:spMk id="37" creationId="{91CE3206-8B63-4282-61CD-00B2F1013CF6}"/>
          </ac:spMkLst>
        </pc:spChg>
        <pc:spChg chg="add mod">
          <ac:chgData name="ANGELO ANDREA NOZZOLILLO" userId="505cf4a8-58c2-448b-bff3-99f1281f283d" providerId="ADAL" clId="{CECA4EC2-A804-4758-8451-5701457BDAEA}" dt="2024-12-13T15:31:25.422" v="5650"/>
          <ac:spMkLst>
            <pc:docMk/>
            <pc:sldMk cId="3303211116" sldId="334"/>
            <ac:spMk id="38" creationId="{CDBC3D85-A17A-5630-9B12-FEEE43920A44}"/>
          </ac:spMkLst>
        </pc:spChg>
        <pc:spChg chg="add mod">
          <ac:chgData name="ANGELO ANDREA NOZZOLILLO" userId="505cf4a8-58c2-448b-bff3-99f1281f283d" providerId="ADAL" clId="{CECA4EC2-A804-4758-8451-5701457BDAEA}" dt="2024-12-13T15:33:31.899" v="5685"/>
          <ac:spMkLst>
            <pc:docMk/>
            <pc:sldMk cId="3303211116" sldId="334"/>
            <ac:spMk id="41" creationId="{91EA5FCD-9C23-5199-54A3-D8D0D3CB42C2}"/>
          </ac:spMkLst>
        </pc:spChg>
        <pc:spChg chg="add mod">
          <ac:chgData name="ANGELO ANDREA NOZZOLILLO" userId="505cf4a8-58c2-448b-bff3-99f1281f283d" providerId="ADAL" clId="{CECA4EC2-A804-4758-8451-5701457BDAEA}" dt="2024-12-13T15:33:31.899" v="5685"/>
          <ac:spMkLst>
            <pc:docMk/>
            <pc:sldMk cId="3303211116" sldId="334"/>
            <ac:spMk id="42" creationId="{79178DA2-9D25-484A-AF81-B6197753D690}"/>
          </ac:spMkLst>
        </pc:spChg>
        <pc:spChg chg="add mod">
          <ac:chgData name="ANGELO ANDREA NOZZOLILLO" userId="505cf4a8-58c2-448b-bff3-99f1281f283d" providerId="ADAL" clId="{CECA4EC2-A804-4758-8451-5701457BDAEA}" dt="2024-12-13T15:33:31.899" v="5685"/>
          <ac:spMkLst>
            <pc:docMk/>
            <pc:sldMk cId="3303211116" sldId="334"/>
            <ac:spMk id="43" creationId="{41EB8A22-2ADD-501A-0E90-0C800A59DEC9}"/>
          </ac:spMkLst>
        </pc:spChg>
        <pc:spChg chg="add mod">
          <ac:chgData name="ANGELO ANDREA NOZZOLILLO" userId="505cf4a8-58c2-448b-bff3-99f1281f283d" providerId="ADAL" clId="{CECA4EC2-A804-4758-8451-5701457BDAEA}" dt="2024-12-13T15:37:05.187" v="5714" actId="20577"/>
          <ac:spMkLst>
            <pc:docMk/>
            <pc:sldMk cId="3303211116" sldId="334"/>
            <ac:spMk id="44" creationId="{573A41A7-0765-7839-FE83-D13D0DB87851}"/>
          </ac:spMkLst>
        </pc:spChg>
        <pc:spChg chg="mod">
          <ac:chgData name="ANGELO ANDREA NOZZOLILLO" userId="505cf4a8-58c2-448b-bff3-99f1281f283d" providerId="ADAL" clId="{CECA4EC2-A804-4758-8451-5701457BDAEA}" dt="2024-12-13T15:35:01.999" v="5701" actId="1076"/>
          <ac:spMkLst>
            <pc:docMk/>
            <pc:sldMk cId="3303211116" sldId="334"/>
            <ac:spMk id="46" creationId="{0BDCF8F8-EC13-92B4-4438-6E1C9EA546A2}"/>
          </ac:spMkLst>
        </pc:spChg>
        <pc:spChg chg="mod">
          <ac:chgData name="ANGELO ANDREA NOZZOLILLO" userId="505cf4a8-58c2-448b-bff3-99f1281f283d" providerId="ADAL" clId="{CECA4EC2-A804-4758-8451-5701457BDAEA}" dt="2024-12-13T15:35:01.999" v="5701" actId="1076"/>
          <ac:spMkLst>
            <pc:docMk/>
            <pc:sldMk cId="3303211116" sldId="334"/>
            <ac:spMk id="53" creationId="{B5C2864D-F539-9841-D255-11FF3D94090C}"/>
          </ac:spMkLst>
        </pc:spChg>
        <pc:spChg chg="mod">
          <ac:chgData name="ANGELO ANDREA NOZZOLILLO" userId="505cf4a8-58c2-448b-bff3-99f1281f283d" providerId="ADAL" clId="{CECA4EC2-A804-4758-8451-5701457BDAEA}" dt="2024-12-13T15:35:01.999" v="5701" actId="1076"/>
          <ac:spMkLst>
            <pc:docMk/>
            <pc:sldMk cId="3303211116" sldId="334"/>
            <ac:spMk id="54" creationId="{D721F683-AFAA-3387-1DE3-2D61CF7D1984}"/>
          </ac:spMkLst>
        </pc:spChg>
        <pc:spChg chg="mod">
          <ac:chgData name="ANGELO ANDREA NOZZOLILLO" userId="505cf4a8-58c2-448b-bff3-99f1281f283d" providerId="ADAL" clId="{CECA4EC2-A804-4758-8451-5701457BDAEA}" dt="2024-12-13T15:35:01.999" v="5701" actId="1076"/>
          <ac:spMkLst>
            <pc:docMk/>
            <pc:sldMk cId="3303211116" sldId="334"/>
            <ac:spMk id="63" creationId="{55C5CD4B-9365-177F-28B8-CD51FA4B9A0C}"/>
          </ac:spMkLst>
        </pc:spChg>
        <pc:spChg chg="mod">
          <ac:chgData name="ANGELO ANDREA NOZZOLILLO" userId="505cf4a8-58c2-448b-bff3-99f1281f283d" providerId="ADAL" clId="{CECA4EC2-A804-4758-8451-5701457BDAEA}" dt="2024-12-13T15:35:01.999" v="5701" actId="1076"/>
          <ac:spMkLst>
            <pc:docMk/>
            <pc:sldMk cId="3303211116" sldId="334"/>
            <ac:spMk id="64" creationId="{F753F78E-B9A3-730E-FD0D-798236D42315}"/>
          </ac:spMkLst>
        </pc:spChg>
        <pc:spChg chg="mod">
          <ac:chgData name="ANGELO ANDREA NOZZOLILLO" userId="505cf4a8-58c2-448b-bff3-99f1281f283d" providerId="ADAL" clId="{CECA4EC2-A804-4758-8451-5701457BDAEA}" dt="2024-12-13T15:35:01.999" v="5701" actId="1076"/>
          <ac:spMkLst>
            <pc:docMk/>
            <pc:sldMk cId="3303211116" sldId="334"/>
            <ac:spMk id="65" creationId="{A51A0AFB-0871-6C08-538D-FA6F0FD6E280}"/>
          </ac:spMkLst>
        </pc:spChg>
        <pc:grpChg chg="add mod">
          <ac:chgData name="ANGELO ANDREA NOZZOLILLO" userId="505cf4a8-58c2-448b-bff3-99f1281f283d" providerId="ADAL" clId="{CECA4EC2-A804-4758-8451-5701457BDAEA}" dt="2024-12-13T15:33:15.386" v="5683" actId="14100"/>
          <ac:grpSpMkLst>
            <pc:docMk/>
            <pc:sldMk cId="3303211116" sldId="334"/>
            <ac:grpSpMk id="7" creationId="{CD556C84-BF50-B991-1390-47D4FCAE9DB2}"/>
          </ac:grpSpMkLst>
        </pc:grpChg>
        <pc:grpChg chg="add mod">
          <ac:chgData name="ANGELO ANDREA NOZZOLILLO" userId="505cf4a8-58c2-448b-bff3-99f1281f283d" providerId="ADAL" clId="{CECA4EC2-A804-4758-8451-5701457BDAEA}" dt="2024-12-13T15:33:15.386" v="5683" actId="14100"/>
          <ac:grpSpMkLst>
            <pc:docMk/>
            <pc:sldMk cId="3303211116" sldId="334"/>
            <ac:grpSpMk id="12" creationId="{8A0AC417-025D-A5AB-386F-3F9E6F93E813}"/>
          </ac:grpSpMkLst>
        </pc:grpChg>
        <pc:grpChg chg="add mod">
          <ac:chgData name="ANGELO ANDREA NOZZOLILLO" userId="505cf4a8-58c2-448b-bff3-99f1281f283d" providerId="ADAL" clId="{CECA4EC2-A804-4758-8451-5701457BDAEA}" dt="2024-12-13T15:33:15.386" v="5683" actId="14100"/>
          <ac:grpSpMkLst>
            <pc:docMk/>
            <pc:sldMk cId="3303211116" sldId="334"/>
            <ac:grpSpMk id="19" creationId="{A27B11DB-394F-D32C-BE0E-09ACCD9ABDFB}"/>
          </ac:grpSpMkLst>
        </pc:grpChg>
        <pc:grpChg chg="add mod">
          <ac:chgData name="ANGELO ANDREA NOZZOLILLO" userId="505cf4a8-58c2-448b-bff3-99f1281f283d" providerId="ADAL" clId="{CECA4EC2-A804-4758-8451-5701457BDAEA}" dt="2024-12-13T15:33:15.386" v="5683" actId="14100"/>
          <ac:grpSpMkLst>
            <pc:docMk/>
            <pc:sldMk cId="3303211116" sldId="334"/>
            <ac:grpSpMk id="22" creationId="{987994C7-2252-12EB-6A09-199DD4621D2A}"/>
          </ac:grpSpMkLst>
        </pc:grpChg>
        <pc:grpChg chg="add mod">
          <ac:chgData name="ANGELO ANDREA NOZZOLILLO" userId="505cf4a8-58c2-448b-bff3-99f1281f283d" providerId="ADAL" clId="{CECA4EC2-A804-4758-8451-5701457BDAEA}" dt="2024-12-13T15:33:15.386" v="5683" actId="14100"/>
          <ac:grpSpMkLst>
            <pc:docMk/>
            <pc:sldMk cId="3303211116" sldId="334"/>
            <ac:grpSpMk id="25" creationId="{5DE7B739-3731-A23E-90EB-EB5DB13B3C67}"/>
          </ac:grpSpMkLst>
        </pc:grpChg>
        <pc:grpChg chg="add del mod">
          <ac:chgData name="ANGELO ANDREA NOZZOLILLO" userId="505cf4a8-58c2-448b-bff3-99f1281f283d" providerId="ADAL" clId="{CECA4EC2-A804-4758-8451-5701457BDAEA}" dt="2024-12-13T15:34:51.256" v="5699" actId="478"/>
          <ac:grpSpMkLst>
            <pc:docMk/>
            <pc:sldMk cId="3303211116" sldId="334"/>
            <ac:grpSpMk id="34" creationId="{23312817-4CD7-D0B5-4E42-1659CE7B6750}"/>
          </ac:grpSpMkLst>
        </pc:grpChg>
        <pc:grpChg chg="add mod">
          <ac:chgData name="ANGELO ANDREA NOZZOLILLO" userId="505cf4a8-58c2-448b-bff3-99f1281f283d" providerId="ADAL" clId="{CECA4EC2-A804-4758-8451-5701457BDAEA}" dt="2024-12-13T15:35:01.999" v="5701" actId="1076"/>
          <ac:grpSpMkLst>
            <pc:docMk/>
            <pc:sldMk cId="3303211116" sldId="334"/>
            <ac:grpSpMk id="45" creationId="{B67F64A3-38F6-8524-0CA9-D64AD1E43B3C}"/>
          </ac:grpSpMkLst>
        </pc:grpChg>
        <pc:grpChg chg="mod">
          <ac:chgData name="ANGELO ANDREA NOZZOLILLO" userId="505cf4a8-58c2-448b-bff3-99f1281f283d" providerId="ADAL" clId="{CECA4EC2-A804-4758-8451-5701457BDAEA}" dt="2024-12-13T15:35:01.999" v="5701" actId="1076"/>
          <ac:grpSpMkLst>
            <pc:docMk/>
            <pc:sldMk cId="3303211116" sldId="334"/>
            <ac:grpSpMk id="48" creationId="{6ED6A383-C86A-8E07-3B5E-455708DD5917}"/>
          </ac:grpSpMkLst>
        </pc:grpChg>
        <pc:grpChg chg="mod">
          <ac:chgData name="ANGELO ANDREA NOZZOLILLO" userId="505cf4a8-58c2-448b-bff3-99f1281f283d" providerId="ADAL" clId="{CECA4EC2-A804-4758-8451-5701457BDAEA}" dt="2024-12-13T15:35:01.999" v="5701" actId="1076"/>
          <ac:grpSpMkLst>
            <pc:docMk/>
            <pc:sldMk cId="3303211116" sldId="334"/>
            <ac:grpSpMk id="49" creationId="{85ED48A0-9C6B-42C6-9BD2-548E2E72F5B1}"/>
          </ac:grpSpMkLst>
        </pc:grpChg>
        <pc:grpChg chg="mod">
          <ac:chgData name="ANGELO ANDREA NOZZOLILLO" userId="505cf4a8-58c2-448b-bff3-99f1281f283d" providerId="ADAL" clId="{CECA4EC2-A804-4758-8451-5701457BDAEA}" dt="2024-12-13T15:35:01.999" v="5701" actId="1076"/>
          <ac:grpSpMkLst>
            <pc:docMk/>
            <pc:sldMk cId="3303211116" sldId="334"/>
            <ac:grpSpMk id="50" creationId="{E92A630C-1E3B-84D1-A6E4-2C0149558EB1}"/>
          </ac:grpSpMkLst>
        </pc:grpChg>
        <pc:grpChg chg="mod">
          <ac:chgData name="ANGELO ANDREA NOZZOLILLO" userId="505cf4a8-58c2-448b-bff3-99f1281f283d" providerId="ADAL" clId="{CECA4EC2-A804-4758-8451-5701457BDAEA}" dt="2024-12-13T15:35:01.999" v="5701" actId="1076"/>
          <ac:grpSpMkLst>
            <pc:docMk/>
            <pc:sldMk cId="3303211116" sldId="334"/>
            <ac:grpSpMk id="51" creationId="{2802E047-8C95-6051-2F50-6AB30A91FCD7}"/>
          </ac:grpSpMkLst>
        </pc:grpChg>
        <pc:grpChg chg="mod">
          <ac:chgData name="ANGELO ANDREA NOZZOLILLO" userId="505cf4a8-58c2-448b-bff3-99f1281f283d" providerId="ADAL" clId="{CECA4EC2-A804-4758-8451-5701457BDAEA}" dt="2024-12-13T15:35:01.999" v="5701" actId="1076"/>
          <ac:grpSpMkLst>
            <pc:docMk/>
            <pc:sldMk cId="3303211116" sldId="334"/>
            <ac:grpSpMk id="52" creationId="{6A8BA72E-2CB1-ED20-9D56-F9558D1EF8FC}"/>
          </ac:grpSpMkLst>
        </pc:grpChg>
        <pc:picChg chg="add 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6" creationId="{5C6EC0CA-9C8E-D1DC-2244-68FA501D7484}"/>
          </ac:picMkLst>
        </pc:picChg>
        <pc:picChg chg="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8" creationId="{D8DFA1DB-5F95-3D33-4B4F-C3C7F1A9266E}"/>
          </ac:picMkLst>
        </pc:picChg>
        <pc:picChg chg="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9" creationId="{19BEF092-7922-E83E-346A-B0BB52D28773}"/>
          </ac:picMkLst>
        </pc:picChg>
        <pc:picChg chg="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20" creationId="{F9030BCB-A4A5-AC8A-F744-69CEA5282873}"/>
          </ac:picMkLst>
        </pc:picChg>
        <pc:picChg chg="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21" creationId="{18BEBEAB-9F54-45B6-6C81-3C70C0BBB395}"/>
          </ac:picMkLst>
        </pc:picChg>
        <pc:picChg chg="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23" creationId="{D09CD689-3F4C-960B-5CCF-8613AE6B518F}"/>
          </ac:picMkLst>
        </pc:picChg>
        <pc:picChg chg="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24" creationId="{B149D307-5E98-0405-1280-A6B45FED8F54}"/>
          </ac:picMkLst>
        </pc:picChg>
        <pc:picChg chg="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26" creationId="{F15A752C-133F-4B1D-02F0-A51A8D641290}"/>
          </ac:picMkLst>
        </pc:picChg>
        <pc:picChg chg="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27" creationId="{765809A2-BECD-F8F6-E4F2-BBC533155D0D}"/>
          </ac:picMkLst>
        </pc:picChg>
        <pc:picChg chg="add mod">
          <ac:chgData name="ANGELO ANDREA NOZZOLILLO" userId="505cf4a8-58c2-448b-bff3-99f1281f283d" providerId="ADAL" clId="{CECA4EC2-A804-4758-8451-5701457BDAEA}" dt="2024-12-13T15:33:15.386" v="5683" actId="14100"/>
          <ac:picMkLst>
            <pc:docMk/>
            <pc:sldMk cId="3303211116" sldId="334"/>
            <ac:picMk id="30" creationId="{2DB080EC-05A8-01B8-1E93-0321581078F7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47" creationId="{7CC6488E-1DA8-769E-A55E-156E5E9C22F0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55" creationId="{CD30C728-0A8C-D357-0977-3F03CEC6C492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57" creationId="{E6EA4B75-20CF-882D-8FE3-53A83B4B720D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58" creationId="{6B83FB4F-9DCA-F5CD-E097-FA49EF96A133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59" creationId="{794A6084-879A-9393-7580-FFD0DE4C87B3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60" creationId="{9B746F95-61F4-9A44-39E4-5659D3AEFFE3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61" creationId="{788A058A-38C0-116C-F38B-1B3BAA12AF30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62" creationId="{E56F8516-E962-F03B-D4C9-946ED5599A22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66" creationId="{211E2807-F138-808F-6789-AE09CAA1393B}"/>
          </ac:picMkLst>
        </pc:picChg>
        <pc:picChg chg="mod">
          <ac:chgData name="ANGELO ANDREA NOZZOLILLO" userId="505cf4a8-58c2-448b-bff3-99f1281f283d" providerId="ADAL" clId="{CECA4EC2-A804-4758-8451-5701457BDAEA}" dt="2024-12-13T15:35:01.999" v="5701" actId="1076"/>
          <ac:picMkLst>
            <pc:docMk/>
            <pc:sldMk cId="3303211116" sldId="334"/>
            <ac:picMk id="67" creationId="{63F2A0A9-57DC-FADA-CFE9-CB08A1E31399}"/>
          </ac:picMkLst>
        </pc:picChg>
        <pc:cxnChg chg="mod">
          <ac:chgData name="ANGELO ANDREA NOZZOLILLO" userId="505cf4a8-58c2-448b-bff3-99f1281f283d" providerId="ADAL" clId="{CECA4EC2-A804-4758-8451-5701457BDAEA}" dt="2024-12-13T15:33:15.386" v="5683" actId="14100"/>
          <ac:cxnSpMkLst>
            <pc:docMk/>
            <pc:sldMk cId="3303211116" sldId="334"/>
            <ac:cxnSpMk id="10" creationId="{A4C6779A-9941-167C-975F-198A386B7F97}"/>
          </ac:cxnSpMkLst>
        </pc:cxnChg>
        <pc:cxnChg chg="mod">
          <ac:chgData name="ANGELO ANDREA NOZZOLILLO" userId="505cf4a8-58c2-448b-bff3-99f1281f283d" providerId="ADAL" clId="{CECA4EC2-A804-4758-8451-5701457BDAEA}" dt="2024-12-13T15:33:15.386" v="5683" actId="14100"/>
          <ac:cxnSpMkLst>
            <pc:docMk/>
            <pc:sldMk cId="3303211116" sldId="334"/>
            <ac:cxnSpMk id="11" creationId="{7D3AEEC8-F6BB-B383-7239-B94400ABC7FA}"/>
          </ac:cxnSpMkLst>
        </pc:cxnChg>
        <pc:cxnChg chg="add mod">
          <ac:chgData name="ANGELO ANDREA NOZZOLILLO" userId="505cf4a8-58c2-448b-bff3-99f1281f283d" providerId="ADAL" clId="{CECA4EC2-A804-4758-8451-5701457BDAEA}" dt="2024-12-13T15:33:15.386" v="5683" actId="14100"/>
          <ac:cxnSpMkLst>
            <pc:docMk/>
            <pc:sldMk cId="3303211116" sldId="334"/>
            <ac:cxnSpMk id="31" creationId="{3974B5C7-9DDF-1EBA-8295-79C088338159}"/>
          </ac:cxnSpMkLst>
        </pc:cxnChg>
        <pc:cxnChg chg="mod">
          <ac:chgData name="ANGELO ANDREA NOZZOLILLO" userId="505cf4a8-58c2-448b-bff3-99f1281f283d" providerId="ADAL" clId="{CECA4EC2-A804-4758-8451-5701457BDAEA}" dt="2024-12-13T15:35:01.999" v="5701" actId="1076"/>
          <ac:cxnSpMkLst>
            <pc:docMk/>
            <pc:sldMk cId="3303211116" sldId="334"/>
            <ac:cxnSpMk id="56" creationId="{06A30CB3-B6F1-36FF-39EC-9C6C405318E2}"/>
          </ac:cxnSpMkLst>
        </pc:cxnChg>
        <pc:cxnChg chg="mod">
          <ac:chgData name="ANGELO ANDREA NOZZOLILLO" userId="505cf4a8-58c2-448b-bff3-99f1281f283d" providerId="ADAL" clId="{CECA4EC2-A804-4758-8451-5701457BDAEA}" dt="2024-12-13T15:35:01.999" v="5701" actId="1076"/>
          <ac:cxnSpMkLst>
            <pc:docMk/>
            <pc:sldMk cId="3303211116" sldId="334"/>
            <ac:cxnSpMk id="68" creationId="{3A9F57DE-5F1A-5956-BFD7-C81CC052A820}"/>
          </ac:cxnSpMkLst>
        </pc:cxnChg>
        <pc:cxnChg chg="mod">
          <ac:chgData name="ANGELO ANDREA NOZZOLILLO" userId="505cf4a8-58c2-448b-bff3-99f1281f283d" providerId="ADAL" clId="{CECA4EC2-A804-4758-8451-5701457BDAEA}" dt="2024-12-13T15:35:01.999" v="5701" actId="1076"/>
          <ac:cxnSpMkLst>
            <pc:docMk/>
            <pc:sldMk cId="3303211116" sldId="334"/>
            <ac:cxnSpMk id="69" creationId="{1791D3AB-C535-4CD2-A118-7D2E8303F8E4}"/>
          </ac:cxnSpMkLst>
        </pc:cxnChg>
      </pc:sldChg>
      <pc:sldChg chg="new del">
        <pc:chgData name="ANGELO ANDREA NOZZOLILLO" userId="505cf4a8-58c2-448b-bff3-99f1281f283d" providerId="ADAL" clId="{CECA4EC2-A804-4758-8451-5701457BDAEA}" dt="2024-12-13T08:43:22.245" v="5437" actId="47"/>
        <pc:sldMkLst>
          <pc:docMk/>
          <pc:sldMk cId="226706966" sldId="335"/>
        </pc:sldMkLst>
      </pc:sldChg>
      <pc:sldChg chg="delSp modSp add mod modTransition">
        <pc:chgData name="ANGELO ANDREA NOZZOLILLO" userId="505cf4a8-58c2-448b-bff3-99f1281f283d" providerId="ADAL" clId="{CECA4EC2-A804-4758-8451-5701457BDAEA}" dt="2024-12-13T15:35:14.437" v="5702"/>
        <pc:sldMkLst>
          <pc:docMk/>
          <pc:sldMk cId="227967094" sldId="335"/>
        </pc:sldMkLst>
        <pc:spChg chg="mod">
          <ac:chgData name="ANGELO ANDREA NOZZOLILLO" userId="505cf4a8-58c2-448b-bff3-99f1281f283d" providerId="ADAL" clId="{CECA4EC2-A804-4758-8451-5701457BDAEA}" dt="2024-12-13T15:34:27.138" v="5694" actId="1076"/>
          <ac:spMkLst>
            <pc:docMk/>
            <pc:sldMk cId="227967094" sldId="335"/>
            <ac:spMk id="4" creationId="{3AC59DC2-EF01-D178-1E21-8562E1B5D1D7}"/>
          </ac:spMkLst>
        </pc:spChg>
        <pc:spChg chg="del">
          <ac:chgData name="ANGELO ANDREA NOZZOLILLO" userId="505cf4a8-58c2-448b-bff3-99f1281f283d" providerId="ADAL" clId="{CECA4EC2-A804-4758-8451-5701457BDAEA}" dt="2024-12-13T15:34:04.880" v="5688" actId="478"/>
          <ac:spMkLst>
            <pc:docMk/>
            <pc:sldMk cId="227967094" sldId="335"/>
            <ac:spMk id="24" creationId="{98484109-66F0-FDC0-7DA5-303912319513}"/>
          </ac:spMkLst>
        </pc:spChg>
        <pc:spChg chg="del">
          <ac:chgData name="ANGELO ANDREA NOZZOLILLO" userId="505cf4a8-58c2-448b-bff3-99f1281f283d" providerId="ADAL" clId="{CECA4EC2-A804-4758-8451-5701457BDAEA}" dt="2024-12-13T15:34:07.877" v="5689" actId="478"/>
          <ac:spMkLst>
            <pc:docMk/>
            <pc:sldMk cId="227967094" sldId="335"/>
            <ac:spMk id="25" creationId="{FE91DCDF-8F3B-D360-677B-DCF23AF2B32A}"/>
          </ac:spMkLst>
        </pc:spChg>
        <pc:spChg chg="del">
          <ac:chgData name="ANGELO ANDREA NOZZOLILLO" userId="505cf4a8-58c2-448b-bff3-99f1281f283d" providerId="ADAL" clId="{CECA4EC2-A804-4758-8451-5701457BDAEA}" dt="2024-12-13T15:34:10.408" v="5690" actId="478"/>
          <ac:spMkLst>
            <pc:docMk/>
            <pc:sldMk cId="227967094" sldId="335"/>
            <ac:spMk id="26" creationId="{DBED2E86-8CA8-B3B6-A399-F89539DFE770}"/>
          </ac:spMkLst>
        </pc:spChg>
        <pc:spChg chg="del">
          <ac:chgData name="ANGELO ANDREA NOZZOLILLO" userId="505cf4a8-58c2-448b-bff3-99f1281f283d" providerId="ADAL" clId="{CECA4EC2-A804-4758-8451-5701457BDAEA}" dt="2024-12-13T15:34:12.759" v="5691" actId="478"/>
          <ac:spMkLst>
            <pc:docMk/>
            <pc:sldMk cId="227967094" sldId="335"/>
            <ac:spMk id="37" creationId="{0C856877-C640-F8D9-CE0D-36A49B9AB333}"/>
          </ac:spMkLst>
        </pc:spChg>
        <pc:spChg chg="del">
          <ac:chgData name="ANGELO ANDREA NOZZOLILLO" userId="505cf4a8-58c2-448b-bff3-99f1281f283d" providerId="ADAL" clId="{CECA4EC2-A804-4758-8451-5701457BDAEA}" dt="2024-12-13T15:34:16.470" v="5692" actId="478"/>
          <ac:spMkLst>
            <pc:docMk/>
            <pc:sldMk cId="227967094" sldId="335"/>
            <ac:spMk id="38" creationId="{C7517612-FA91-2AD7-71B5-FCD58CB0F070}"/>
          </ac:spMkLst>
        </pc:spChg>
        <pc:spChg chg="del mod">
          <ac:chgData name="ANGELO ANDREA NOZZOLILLO" userId="505cf4a8-58c2-448b-bff3-99f1281f283d" providerId="ADAL" clId="{CECA4EC2-A804-4758-8451-5701457BDAEA}" dt="2024-12-13T15:34:32.565" v="5696" actId="478"/>
          <ac:spMkLst>
            <pc:docMk/>
            <pc:sldMk cId="227967094" sldId="335"/>
            <ac:spMk id="39" creationId="{F1BB715C-9EAE-636A-7A17-A0B5BD1788A8}"/>
          </ac:spMkLst>
        </pc:spChg>
      </pc:sldChg>
      <pc:sldChg chg="delSp modSp add mod">
        <pc:chgData name="ANGELO ANDREA NOZZOLILLO" userId="505cf4a8-58c2-448b-bff3-99f1281f283d" providerId="ADAL" clId="{CECA4EC2-A804-4758-8451-5701457BDAEA}" dt="2024-12-13T15:36:51.497" v="5712" actId="20577"/>
        <pc:sldMkLst>
          <pc:docMk/>
          <pc:sldMk cId="465159652" sldId="336"/>
        </pc:sldMkLst>
        <pc:spChg chg="mod">
          <ac:chgData name="ANGELO ANDREA NOZZOLILLO" userId="505cf4a8-58c2-448b-bff3-99f1281f283d" providerId="ADAL" clId="{CECA4EC2-A804-4758-8451-5701457BDAEA}" dt="2024-12-13T15:36:51.497" v="5712" actId="20577"/>
          <ac:spMkLst>
            <pc:docMk/>
            <pc:sldMk cId="465159652" sldId="336"/>
            <ac:spMk id="2" creationId="{C84E16DF-F814-2662-898E-1A3200E16E45}"/>
          </ac:spMkLst>
        </pc:spChg>
        <pc:picChg chg="del">
          <ac:chgData name="ANGELO ANDREA NOZZOLILLO" userId="505cf4a8-58c2-448b-bff3-99f1281f283d" providerId="ADAL" clId="{CECA4EC2-A804-4758-8451-5701457BDAEA}" dt="2024-12-13T15:36:43.111" v="5710" actId="478"/>
          <ac:picMkLst>
            <pc:docMk/>
            <pc:sldMk cId="465159652" sldId="336"/>
            <ac:picMk id="833" creationId="{E6281186-0CDD-66F6-3270-848988977C27}"/>
          </ac:picMkLst>
        </pc:picChg>
      </pc:sldChg>
      <pc:sldChg chg="new del">
        <pc:chgData name="ANGELO ANDREA NOZZOLILLO" userId="505cf4a8-58c2-448b-bff3-99f1281f283d" providerId="ADAL" clId="{CECA4EC2-A804-4758-8451-5701457BDAEA}" dt="2024-12-13T08:43:22.570" v="5438" actId="47"/>
        <pc:sldMkLst>
          <pc:docMk/>
          <pc:sldMk cId="3015158976" sldId="336"/>
        </pc:sldMkLst>
      </pc:sldChg>
      <pc:sldChg chg="new del">
        <pc:chgData name="ANGELO ANDREA NOZZOLILLO" userId="505cf4a8-58c2-448b-bff3-99f1281f283d" providerId="ADAL" clId="{CECA4EC2-A804-4758-8451-5701457BDAEA}" dt="2024-12-13T08:43:23.111" v="5439" actId="47"/>
        <pc:sldMkLst>
          <pc:docMk/>
          <pc:sldMk cId="4095782256" sldId="337"/>
        </pc:sldMkLst>
      </pc:sldChg>
      <pc:sldChg chg="new del">
        <pc:chgData name="ANGELO ANDREA NOZZOLILLO" userId="505cf4a8-58c2-448b-bff3-99f1281f283d" providerId="ADAL" clId="{CECA4EC2-A804-4758-8451-5701457BDAEA}" dt="2024-12-13T08:43:23.583" v="5440" actId="47"/>
        <pc:sldMkLst>
          <pc:docMk/>
          <pc:sldMk cId="3245224694" sldId="338"/>
        </pc:sldMkLst>
      </pc:sldChg>
      <pc:sldChg chg="new del">
        <pc:chgData name="ANGELO ANDREA NOZZOLILLO" userId="505cf4a8-58c2-448b-bff3-99f1281f283d" providerId="ADAL" clId="{CECA4EC2-A804-4758-8451-5701457BDAEA}" dt="2024-12-13T08:43:24.023" v="5441" actId="47"/>
        <pc:sldMkLst>
          <pc:docMk/>
          <pc:sldMk cId="2852748556" sldId="339"/>
        </pc:sldMkLst>
      </pc:sldChg>
      <pc:sldChg chg="new del">
        <pc:chgData name="ANGELO ANDREA NOZZOLILLO" userId="505cf4a8-58c2-448b-bff3-99f1281f283d" providerId="ADAL" clId="{CECA4EC2-A804-4758-8451-5701457BDAEA}" dt="2024-12-13T08:43:24.481" v="5442" actId="47"/>
        <pc:sldMkLst>
          <pc:docMk/>
          <pc:sldMk cId="3003425614" sldId="340"/>
        </pc:sldMkLst>
      </pc:sldChg>
      <pc:sldChg chg="new del">
        <pc:chgData name="ANGELO ANDREA NOZZOLILLO" userId="505cf4a8-58c2-448b-bff3-99f1281f283d" providerId="ADAL" clId="{CECA4EC2-A804-4758-8451-5701457BDAEA}" dt="2024-12-13T08:43:24.984" v="5443" actId="47"/>
        <pc:sldMkLst>
          <pc:docMk/>
          <pc:sldMk cId="1602701924" sldId="341"/>
        </pc:sldMkLst>
      </pc:sldChg>
      <pc:sldChg chg="new del">
        <pc:chgData name="ANGELO ANDREA NOZZOLILLO" userId="505cf4a8-58c2-448b-bff3-99f1281f283d" providerId="ADAL" clId="{CECA4EC2-A804-4758-8451-5701457BDAEA}" dt="2024-12-13T08:43:17.718" v="5433" actId="47"/>
        <pc:sldMkLst>
          <pc:docMk/>
          <pc:sldMk cId="3032956855" sldId="342"/>
        </pc:sldMkLst>
      </pc:sldChg>
      <pc:sldChg chg="new del">
        <pc:chgData name="ANGELO ANDREA NOZZOLILLO" userId="505cf4a8-58c2-448b-bff3-99f1281f283d" providerId="ADAL" clId="{CECA4EC2-A804-4758-8451-5701457BDAEA}" dt="2024-12-13T08:43:14.432" v="5432" actId="680"/>
        <pc:sldMkLst>
          <pc:docMk/>
          <pc:sldMk cId="371987889" sldId="343"/>
        </pc:sldMkLst>
      </pc:sldChg>
      <pc:sldChg chg="new del">
        <pc:chgData name="ANGELO ANDREA NOZZOLILLO" userId="505cf4a8-58c2-448b-bff3-99f1281f283d" providerId="ADAL" clId="{CECA4EC2-A804-4758-8451-5701457BDAEA}" dt="2024-12-13T08:43:14.227" v="5431" actId="680"/>
        <pc:sldMkLst>
          <pc:docMk/>
          <pc:sldMk cId="1032967084" sldId="344"/>
        </pc:sldMkLst>
      </pc:sldChg>
      <pc:sldChg chg="new del">
        <pc:chgData name="ANGELO ANDREA NOZZOLILLO" userId="505cf4a8-58c2-448b-bff3-99f1281f283d" providerId="ADAL" clId="{CECA4EC2-A804-4758-8451-5701457BDAEA}" dt="2024-12-13T08:43:14.055" v="5430" actId="680"/>
        <pc:sldMkLst>
          <pc:docMk/>
          <pc:sldMk cId="1739463808" sldId="345"/>
        </pc:sldMkLst>
      </pc:sldChg>
      <pc:sldChg chg="new del">
        <pc:chgData name="ANGELO ANDREA NOZZOLILLO" userId="505cf4a8-58c2-448b-bff3-99f1281f283d" providerId="ADAL" clId="{CECA4EC2-A804-4758-8451-5701457BDAEA}" dt="2024-12-13T08:43:13.788" v="5429" actId="680"/>
        <pc:sldMkLst>
          <pc:docMk/>
          <pc:sldMk cId="2769727860" sldId="346"/>
        </pc:sldMkLst>
      </pc:sldChg>
      <pc:sldChg chg="new del">
        <pc:chgData name="ANGELO ANDREA NOZZOLILLO" userId="505cf4a8-58c2-448b-bff3-99f1281f283d" providerId="ADAL" clId="{CECA4EC2-A804-4758-8451-5701457BDAEA}" dt="2024-12-13T08:43:13.252" v="5428" actId="680"/>
        <pc:sldMkLst>
          <pc:docMk/>
          <pc:sldMk cId="1007853287" sldId="347"/>
        </pc:sldMkLst>
      </pc:sldChg>
      <pc:sldChg chg="new del">
        <pc:chgData name="ANGELO ANDREA NOZZOLILLO" userId="505cf4a8-58c2-448b-bff3-99f1281f283d" providerId="ADAL" clId="{CECA4EC2-A804-4758-8451-5701457BDAEA}" dt="2024-12-13T08:43:12.937" v="5427" actId="680"/>
        <pc:sldMkLst>
          <pc:docMk/>
          <pc:sldMk cId="1977900598" sldId="348"/>
        </pc:sldMkLst>
      </pc:sldChg>
      <pc:sldChg chg="new del">
        <pc:chgData name="ANGELO ANDREA NOZZOLILLO" userId="505cf4a8-58c2-448b-bff3-99f1281f283d" providerId="ADAL" clId="{CECA4EC2-A804-4758-8451-5701457BDAEA}" dt="2024-12-13T08:43:12.795" v="5426" actId="680"/>
        <pc:sldMkLst>
          <pc:docMk/>
          <pc:sldMk cId="3131981309" sldId="349"/>
        </pc:sldMkLst>
      </pc:sldChg>
      <pc:sldChg chg="new del">
        <pc:chgData name="ANGELO ANDREA NOZZOLILLO" userId="505cf4a8-58c2-448b-bff3-99f1281f283d" providerId="ADAL" clId="{CECA4EC2-A804-4758-8451-5701457BDAEA}" dt="2024-12-13T08:43:12.685" v="5425" actId="680"/>
        <pc:sldMkLst>
          <pc:docMk/>
          <pc:sldMk cId="1604664193" sldId="350"/>
        </pc:sldMkLst>
      </pc:sldChg>
      <pc:sldChg chg="new del">
        <pc:chgData name="ANGELO ANDREA NOZZOLILLO" userId="505cf4a8-58c2-448b-bff3-99f1281f283d" providerId="ADAL" clId="{CECA4EC2-A804-4758-8451-5701457BDAEA}" dt="2024-12-13T08:43:12.465" v="5424" actId="680"/>
        <pc:sldMkLst>
          <pc:docMk/>
          <pc:sldMk cId="3462371432" sldId="351"/>
        </pc:sldMkLst>
      </pc:sldChg>
      <pc:sldChg chg="new del">
        <pc:chgData name="ANGELO ANDREA NOZZOLILLO" userId="505cf4a8-58c2-448b-bff3-99f1281f283d" providerId="ADAL" clId="{CECA4EC2-A804-4758-8451-5701457BDAEA}" dt="2024-12-13T08:43:12.371" v="5423" actId="680"/>
        <pc:sldMkLst>
          <pc:docMk/>
          <pc:sldMk cId="71389153" sldId="352"/>
        </pc:sldMkLst>
      </pc:sldChg>
      <pc:sldChg chg="new del">
        <pc:chgData name="ANGELO ANDREA NOZZOLILLO" userId="505cf4a8-58c2-448b-bff3-99f1281f283d" providerId="ADAL" clId="{CECA4EC2-A804-4758-8451-5701457BDAEA}" dt="2024-12-13T08:43:12.260" v="5422" actId="680"/>
        <pc:sldMkLst>
          <pc:docMk/>
          <pc:sldMk cId="292102749" sldId="353"/>
        </pc:sldMkLst>
      </pc:sldChg>
      <pc:sldChg chg="new del">
        <pc:chgData name="ANGELO ANDREA NOZZOLILLO" userId="505cf4a8-58c2-448b-bff3-99f1281f283d" providerId="ADAL" clId="{CECA4EC2-A804-4758-8451-5701457BDAEA}" dt="2024-12-13T08:43:11.993" v="5421" actId="680"/>
        <pc:sldMkLst>
          <pc:docMk/>
          <pc:sldMk cId="181834824" sldId="354"/>
        </pc:sldMkLst>
      </pc:sldChg>
      <pc:sldChg chg="new del">
        <pc:chgData name="ANGELO ANDREA NOZZOLILLO" userId="505cf4a8-58c2-448b-bff3-99f1281f283d" providerId="ADAL" clId="{CECA4EC2-A804-4758-8451-5701457BDAEA}" dt="2024-12-13T08:43:11.945" v="5420" actId="680"/>
        <pc:sldMkLst>
          <pc:docMk/>
          <pc:sldMk cId="2803548165" sldId="355"/>
        </pc:sldMkLst>
      </pc:sldChg>
      <pc:sldChg chg="new del">
        <pc:chgData name="ANGELO ANDREA NOZZOLILLO" userId="505cf4a8-58c2-448b-bff3-99f1281f283d" providerId="ADAL" clId="{CECA4EC2-A804-4758-8451-5701457BDAEA}" dt="2024-12-13T08:43:11.803" v="5419" actId="680"/>
        <pc:sldMkLst>
          <pc:docMk/>
          <pc:sldMk cId="2057704835" sldId="356"/>
        </pc:sldMkLst>
      </pc:sldChg>
      <pc:sldChg chg="new del">
        <pc:chgData name="ANGELO ANDREA NOZZOLILLO" userId="505cf4a8-58c2-448b-bff3-99f1281f283d" providerId="ADAL" clId="{CECA4EC2-A804-4758-8451-5701457BDAEA}" dt="2024-12-13T08:43:11.598" v="5418" actId="680"/>
        <pc:sldMkLst>
          <pc:docMk/>
          <pc:sldMk cId="2501828580" sldId="357"/>
        </pc:sldMkLst>
      </pc:sldChg>
      <pc:sldChg chg="new del">
        <pc:chgData name="ANGELO ANDREA NOZZOLILLO" userId="505cf4a8-58c2-448b-bff3-99f1281f283d" providerId="ADAL" clId="{CECA4EC2-A804-4758-8451-5701457BDAEA}" dt="2024-12-13T08:43:11.392" v="5417" actId="680"/>
        <pc:sldMkLst>
          <pc:docMk/>
          <pc:sldMk cId="1728586753" sldId="358"/>
        </pc:sldMkLst>
      </pc:sldChg>
      <pc:sldChg chg="new del">
        <pc:chgData name="ANGELO ANDREA NOZZOLILLO" userId="505cf4a8-58c2-448b-bff3-99f1281f283d" providerId="ADAL" clId="{CECA4EC2-A804-4758-8451-5701457BDAEA}" dt="2024-12-13T08:43:10.981" v="5416" actId="680"/>
        <pc:sldMkLst>
          <pc:docMk/>
          <pc:sldMk cId="2648125891" sldId="359"/>
        </pc:sldMkLst>
      </pc:sldChg>
      <pc:sldChg chg="new del">
        <pc:chgData name="ANGELO ANDREA NOZZOLILLO" userId="505cf4a8-58c2-448b-bff3-99f1281f283d" providerId="ADAL" clId="{CECA4EC2-A804-4758-8451-5701457BDAEA}" dt="2024-12-13T08:43:10.445" v="5415" actId="680"/>
        <pc:sldMkLst>
          <pc:docMk/>
          <pc:sldMk cId="1817859959" sldId="360"/>
        </pc:sldMkLst>
      </pc:sldChg>
      <pc:sldChg chg="new del">
        <pc:chgData name="ANGELO ANDREA NOZZOLILLO" userId="505cf4a8-58c2-448b-bff3-99f1281f283d" providerId="ADAL" clId="{CECA4EC2-A804-4758-8451-5701457BDAEA}" dt="2024-12-13T08:43:09.199" v="5414" actId="680"/>
        <pc:sldMkLst>
          <pc:docMk/>
          <pc:sldMk cId="555540031" sldId="361"/>
        </pc:sldMkLst>
      </pc:sldChg>
      <pc:sldChg chg="new del">
        <pc:chgData name="ANGELO ANDREA NOZZOLILLO" userId="505cf4a8-58c2-448b-bff3-99f1281f283d" providerId="ADAL" clId="{CECA4EC2-A804-4758-8451-5701457BDAEA}" dt="2024-12-13T08:43:08.676" v="5413" actId="680"/>
        <pc:sldMkLst>
          <pc:docMk/>
          <pc:sldMk cId="4030126663" sldId="362"/>
        </pc:sldMkLst>
      </pc:sldChg>
      <pc:sldMasterChg chg="addSldLayout delSldLayout">
        <pc:chgData name="ANGELO ANDREA NOZZOLILLO" userId="505cf4a8-58c2-448b-bff3-99f1281f283d" providerId="ADAL" clId="{CECA4EC2-A804-4758-8451-5701457BDAEA}" dt="2024-12-12T13:44:25.696" v="4939" actId="47"/>
        <pc:sldMasterMkLst>
          <pc:docMk/>
          <pc:sldMasterMk cId="0" sldId="2147483671"/>
        </pc:sldMasterMkLst>
        <pc:sldLayoutChg chg="del">
          <pc:chgData name="ANGELO ANDREA NOZZOLILLO" userId="505cf4a8-58c2-448b-bff3-99f1281f283d" providerId="ADAL" clId="{CECA4EC2-A804-4758-8451-5701457BDAEA}" dt="2024-12-12T13:44:16.039" v="4892" actId="47"/>
          <pc:sldLayoutMkLst>
            <pc:docMk/>
            <pc:sldMasterMk cId="0" sldId="2147483671"/>
            <pc:sldLayoutMk cId="0" sldId="2147483650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5.286" v="4883" actId="47"/>
          <pc:sldLayoutMkLst>
            <pc:docMk/>
            <pc:sldMasterMk cId="0" sldId="2147483671"/>
            <pc:sldLayoutMk cId="0" sldId="2147483651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3:44:22.690" v="4935" actId="47"/>
          <pc:sldLayoutMkLst>
            <pc:docMk/>
            <pc:sldMasterMk cId="0" sldId="2147483671"/>
            <pc:sldLayoutMk cId="0" sldId="2147483652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4.185" v="4880" actId="47"/>
          <pc:sldLayoutMkLst>
            <pc:docMk/>
            <pc:sldMasterMk cId="0" sldId="2147483671"/>
            <pc:sldLayoutMk cId="0" sldId="2147483654"/>
          </pc:sldLayoutMkLst>
        </pc:sldLayoutChg>
        <pc:sldLayoutChg chg="del">
          <pc:chgData name="ANGELO ANDREA NOZZOLILLO" userId="505cf4a8-58c2-448b-bff3-99f1281f283d" providerId="ADAL" clId="{CECA4EC2-A804-4758-8451-5701457BDAEA}" dt="2024-12-06T13:01:45.188" v="168" actId="47"/>
          <pc:sldLayoutMkLst>
            <pc:docMk/>
            <pc:sldMasterMk cId="0" sldId="2147483671"/>
            <pc:sldLayoutMk cId="0" sldId="2147483655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4.599" v="4881" actId="47"/>
          <pc:sldLayoutMkLst>
            <pc:docMk/>
            <pc:sldMasterMk cId="0" sldId="2147483671"/>
            <pc:sldLayoutMk cId="0" sldId="2147483656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3.439" v="4879" actId="47"/>
          <pc:sldLayoutMkLst>
            <pc:docMk/>
            <pc:sldMasterMk cId="0" sldId="2147483671"/>
            <pc:sldLayoutMk cId="0" sldId="2147483657"/>
          </pc:sldLayoutMkLst>
        </pc:sldLayoutChg>
        <pc:sldLayoutChg chg="del">
          <pc:chgData name="ANGELO ANDREA NOZZOLILLO" userId="505cf4a8-58c2-448b-bff3-99f1281f283d" providerId="ADAL" clId="{CECA4EC2-A804-4758-8451-5701457BDAEA}" dt="2024-12-06T12:59:05.976" v="9" actId="47"/>
          <pc:sldLayoutMkLst>
            <pc:docMk/>
            <pc:sldMasterMk cId="0" sldId="2147483671"/>
            <pc:sldLayoutMk cId="0" sldId="2147483660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2:32:26.653" v="4768" actId="47"/>
          <pc:sldLayoutMkLst>
            <pc:docMk/>
            <pc:sldMasterMk cId="0" sldId="2147483671"/>
            <pc:sldLayoutMk cId="0" sldId="2147483661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2.317" v="4878" actId="47"/>
          <pc:sldLayoutMkLst>
            <pc:docMk/>
            <pc:sldMasterMk cId="0" sldId="2147483671"/>
            <pc:sldLayoutMk cId="0" sldId="2147483662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3:44:21.578" v="4933" actId="47"/>
          <pc:sldLayoutMkLst>
            <pc:docMk/>
            <pc:sldMasterMk cId="0" sldId="2147483671"/>
            <pc:sldLayoutMk cId="0" sldId="2147483663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5.878" v="4891" actId="47"/>
          <pc:sldLayoutMkLst>
            <pc:docMk/>
            <pc:sldMasterMk cId="0" sldId="2147483671"/>
            <pc:sldLayoutMk cId="0" sldId="2147483665"/>
          </pc:sldLayoutMkLst>
        </pc:sldLayoutChg>
        <pc:sldLayoutChg chg="add del">
          <pc:chgData name="ANGELO ANDREA NOZZOLILLO" userId="505cf4a8-58c2-448b-bff3-99f1281f283d" providerId="ADAL" clId="{CECA4EC2-A804-4758-8451-5701457BDAEA}" dt="2024-12-12T13:44:25.696" v="4939" actId="47"/>
          <pc:sldLayoutMkLst>
            <pc:docMk/>
            <pc:sldMasterMk cId="0" sldId="2147483671"/>
            <pc:sldLayoutMk cId="0" sldId="2147483666"/>
          </pc:sldLayoutMkLst>
        </pc:sldLayoutChg>
      </pc:sldMasterChg>
      <pc:sldMasterChg chg="add del addSldLayout delSldLayout">
        <pc:chgData name="ANGELO ANDREA NOZZOLILLO" userId="505cf4a8-58c2-448b-bff3-99f1281f283d" providerId="ADAL" clId="{CECA4EC2-A804-4758-8451-5701457BDAEA}" dt="2024-12-12T13:44:49.495" v="4942" actId="47"/>
        <pc:sldMasterMkLst>
          <pc:docMk/>
          <pc:sldMasterMk cId="0" sldId="2147483672"/>
        </pc:sldMasterMkLst>
        <pc:sldLayoutChg chg="add del">
          <pc:chgData name="ANGELO ANDREA NOZZOLILLO" userId="505cf4a8-58c2-448b-bff3-99f1281f283d" providerId="ADAL" clId="{CECA4EC2-A804-4758-8451-5701457BDAEA}" dt="2024-12-12T13:44:49.495" v="4942" actId="47"/>
          <pc:sldLayoutMkLst>
            <pc:docMk/>
            <pc:sldMasterMk cId="0" sldId="2147483672"/>
            <pc:sldLayoutMk cId="0" sldId="2147483668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8.834" v="4916" actId="47"/>
          <pc:sldLayoutMkLst>
            <pc:docMk/>
            <pc:sldMasterMk cId="0" sldId="2147483672"/>
            <pc:sldLayoutMk cId="0" sldId="2147483669"/>
          </pc:sldLayoutMkLst>
        </pc:sldLayoutChg>
        <pc:sldLayoutChg chg="del">
          <pc:chgData name="ANGELO ANDREA NOZZOLILLO" userId="505cf4a8-58c2-448b-bff3-99f1281f283d" providerId="ADAL" clId="{CECA4EC2-A804-4758-8451-5701457BDAEA}" dt="2024-12-12T13:44:18.058" v="4907" actId="47"/>
          <pc:sldLayoutMkLst>
            <pc:docMk/>
            <pc:sldMasterMk cId="0" sldId="2147483672"/>
            <pc:sldLayoutMk cId="0" sldId="2147483670"/>
          </pc:sldLayoutMkLst>
        </pc:sldLayoutChg>
      </pc:sldMasterChg>
    </pc:docChg>
  </pc:docChgLst>
  <pc:docChgLst>
    <pc:chgData name="ANGELO ANDREA NOZZOLILLO" userId="505cf4a8-58c2-448b-bff3-99f1281f283d" providerId="ADAL" clId="{F20C6D07-20CF-45F6-A2E3-9792EEADB3C4}"/>
    <pc:docChg chg="undo redo custSel addSld delSld modSld sldOrd">
      <pc:chgData name="ANGELO ANDREA NOZZOLILLO" userId="505cf4a8-58c2-448b-bff3-99f1281f283d" providerId="ADAL" clId="{F20C6D07-20CF-45F6-A2E3-9792EEADB3C4}" dt="2024-12-13T19:47:45.407" v="360" actId="20577"/>
      <pc:docMkLst>
        <pc:docMk/>
      </pc:docMkLst>
      <pc:sldChg chg="addSp delSp modSp mod">
        <pc:chgData name="ANGELO ANDREA NOZZOLILLO" userId="505cf4a8-58c2-448b-bff3-99f1281f283d" providerId="ADAL" clId="{F20C6D07-20CF-45F6-A2E3-9792EEADB3C4}" dt="2024-12-13T19:47:45.407" v="360" actId="20577"/>
        <pc:sldMkLst>
          <pc:docMk/>
          <pc:sldMk cId="0" sldId="258"/>
        </pc:sldMkLst>
        <pc:spChg chg="add">
          <ac:chgData name="ANGELO ANDREA NOZZOLILLO" userId="505cf4a8-58c2-448b-bff3-99f1281f283d" providerId="ADAL" clId="{F20C6D07-20CF-45F6-A2E3-9792EEADB3C4}" dt="2024-12-13T19:18:13.002" v="17"/>
          <ac:spMkLst>
            <pc:docMk/>
            <pc:sldMk cId="0" sldId="258"/>
            <ac:spMk id="3" creationId="{59E8141F-8153-B487-7E75-709F4D0532BD}"/>
          </ac:spMkLst>
        </pc:spChg>
        <pc:spChg chg="add">
          <ac:chgData name="ANGELO ANDREA NOZZOLILLO" userId="505cf4a8-58c2-448b-bff3-99f1281f283d" providerId="ADAL" clId="{F20C6D07-20CF-45F6-A2E3-9792EEADB3C4}" dt="2024-12-13T19:19:27.701" v="34"/>
          <ac:spMkLst>
            <pc:docMk/>
            <pc:sldMk cId="0" sldId="258"/>
            <ac:spMk id="4" creationId="{F860EC98-5358-0148-9D23-7EEF073EEC9D}"/>
          </ac:spMkLst>
        </pc:spChg>
        <pc:spChg chg="add mod">
          <ac:chgData name="ANGELO ANDREA NOZZOLILLO" userId="505cf4a8-58c2-448b-bff3-99f1281f283d" providerId="ADAL" clId="{F20C6D07-20CF-45F6-A2E3-9792EEADB3C4}" dt="2024-12-13T19:19:36.525" v="53"/>
          <ac:spMkLst>
            <pc:docMk/>
            <pc:sldMk cId="0" sldId="258"/>
            <ac:spMk id="5" creationId="{8028996F-560A-CDE9-10D5-3D1BB633EF0F}"/>
          </ac:spMkLst>
        </pc:spChg>
        <pc:spChg chg="mod">
          <ac:chgData name="ANGELO ANDREA NOZZOLILLO" userId="505cf4a8-58c2-448b-bff3-99f1281f283d" providerId="ADAL" clId="{F20C6D07-20CF-45F6-A2E3-9792EEADB3C4}" dt="2024-12-13T19:17:33.565" v="16" actId="20577"/>
          <ac:spMkLst>
            <pc:docMk/>
            <pc:sldMk cId="0" sldId="258"/>
            <ac:spMk id="745" creationId="{00000000-0000-0000-0000-000000000000}"/>
          </ac:spMkLst>
        </pc:spChg>
        <pc:spChg chg="mod">
          <ac:chgData name="ANGELO ANDREA NOZZOLILLO" userId="505cf4a8-58c2-448b-bff3-99f1281f283d" providerId="ADAL" clId="{F20C6D07-20CF-45F6-A2E3-9792EEADB3C4}" dt="2024-12-13T19:20:03.045" v="59" actId="255"/>
          <ac:spMkLst>
            <pc:docMk/>
            <pc:sldMk cId="0" sldId="258"/>
            <ac:spMk id="746" creationId="{00000000-0000-0000-0000-000000000000}"/>
          </ac:spMkLst>
        </pc:spChg>
        <pc:spChg chg="add del mod">
          <ac:chgData name="ANGELO ANDREA NOZZOLILLO" userId="505cf4a8-58c2-448b-bff3-99f1281f283d" providerId="ADAL" clId="{F20C6D07-20CF-45F6-A2E3-9792EEADB3C4}" dt="2024-12-13T19:19:42.198" v="57" actId="1076"/>
          <ac:spMkLst>
            <pc:docMk/>
            <pc:sldMk cId="0" sldId="258"/>
            <ac:spMk id="748" creationId="{00000000-0000-0000-0000-000000000000}"/>
          </ac:spMkLst>
        </pc:spChg>
        <pc:spChg chg="mod">
          <ac:chgData name="ANGELO ANDREA NOZZOLILLO" userId="505cf4a8-58c2-448b-bff3-99f1281f283d" providerId="ADAL" clId="{F20C6D07-20CF-45F6-A2E3-9792EEADB3C4}" dt="2024-12-13T19:20:07.248" v="60" actId="404"/>
          <ac:spMkLst>
            <pc:docMk/>
            <pc:sldMk cId="0" sldId="258"/>
            <ac:spMk id="749" creationId="{00000000-0000-0000-0000-000000000000}"/>
          </ac:spMkLst>
        </pc:spChg>
        <pc:spChg chg="mod">
          <ac:chgData name="ANGELO ANDREA NOZZOLILLO" userId="505cf4a8-58c2-448b-bff3-99f1281f283d" providerId="ADAL" clId="{F20C6D07-20CF-45F6-A2E3-9792EEADB3C4}" dt="2024-12-13T19:33:48.050" v="245" actId="20577"/>
          <ac:spMkLst>
            <pc:docMk/>
            <pc:sldMk cId="0" sldId="258"/>
            <ac:spMk id="751" creationId="{00000000-0000-0000-0000-000000000000}"/>
          </ac:spMkLst>
        </pc:spChg>
        <pc:spChg chg="mod">
          <ac:chgData name="ANGELO ANDREA NOZZOLILLO" userId="505cf4a8-58c2-448b-bff3-99f1281f283d" providerId="ADAL" clId="{F20C6D07-20CF-45F6-A2E3-9792EEADB3C4}" dt="2024-12-13T19:47:45.407" v="360" actId="20577"/>
          <ac:spMkLst>
            <pc:docMk/>
            <pc:sldMk cId="0" sldId="258"/>
            <ac:spMk id="752" creationId="{00000000-0000-0000-0000-000000000000}"/>
          </ac:spMkLst>
        </pc:spChg>
        <pc:spChg chg="mod">
          <ac:chgData name="ANGELO ANDREA NOZZOLILLO" userId="505cf4a8-58c2-448b-bff3-99f1281f283d" providerId="ADAL" clId="{F20C6D07-20CF-45F6-A2E3-9792EEADB3C4}" dt="2024-12-13T19:21:09.024" v="72" actId="20577"/>
          <ac:spMkLst>
            <pc:docMk/>
            <pc:sldMk cId="0" sldId="258"/>
            <ac:spMk id="755" creationId="{00000000-0000-0000-0000-000000000000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21:26.288" v="73" actId="14100"/>
        <pc:sldMkLst>
          <pc:docMk/>
          <pc:sldMk cId="0" sldId="261"/>
        </pc:sldMkLst>
        <pc:spChg chg="mod">
          <ac:chgData name="ANGELO ANDREA NOZZOLILLO" userId="505cf4a8-58c2-448b-bff3-99f1281f283d" providerId="ADAL" clId="{F20C6D07-20CF-45F6-A2E3-9792EEADB3C4}" dt="2024-12-13T19:21:26.288" v="73" actId="14100"/>
          <ac:spMkLst>
            <pc:docMk/>
            <pc:sldMk cId="0" sldId="261"/>
            <ac:spMk id="927" creationId="{00000000-0000-0000-0000-000000000000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26:57.961" v="139" actId="14100"/>
        <pc:sldMkLst>
          <pc:docMk/>
          <pc:sldMk cId="0" sldId="262"/>
        </pc:sldMkLst>
        <pc:spChg chg="mod">
          <ac:chgData name="ANGELO ANDREA NOZZOLILLO" userId="505cf4a8-58c2-448b-bff3-99f1281f283d" providerId="ADAL" clId="{F20C6D07-20CF-45F6-A2E3-9792EEADB3C4}" dt="2024-12-13T19:26:57.961" v="139" actId="14100"/>
          <ac:spMkLst>
            <pc:docMk/>
            <pc:sldMk cId="0" sldId="262"/>
            <ac:spMk id="20" creationId="{122291AF-3217-5928-212B-92EF1DC295DC}"/>
          </ac:spMkLst>
        </pc:spChg>
        <pc:spChg chg="mod">
          <ac:chgData name="ANGELO ANDREA NOZZOLILLO" userId="505cf4a8-58c2-448b-bff3-99f1281f283d" providerId="ADAL" clId="{F20C6D07-20CF-45F6-A2E3-9792EEADB3C4}" dt="2024-12-13T19:26:39.288" v="132" actId="20577"/>
          <ac:spMkLst>
            <pc:docMk/>
            <pc:sldMk cId="0" sldId="262"/>
            <ac:spMk id="28" creationId="{FD379F41-0061-7B5C-EC51-87EC155A6960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43:48.390" v="348" actId="1076"/>
        <pc:sldMkLst>
          <pc:docMk/>
          <pc:sldMk cId="0" sldId="264"/>
        </pc:sldMkLst>
        <pc:spChg chg="mod">
          <ac:chgData name="ANGELO ANDREA NOZZOLILLO" userId="505cf4a8-58c2-448b-bff3-99f1281f283d" providerId="ADAL" clId="{F20C6D07-20CF-45F6-A2E3-9792EEADB3C4}" dt="2024-12-13T19:43:24.640" v="345" actId="20577"/>
          <ac:spMkLst>
            <pc:docMk/>
            <pc:sldMk cId="0" sldId="264"/>
            <ac:spMk id="3" creationId="{A1323BBD-0120-CAF1-7175-492D8431A746}"/>
          </ac:spMkLst>
        </pc:spChg>
        <pc:spChg chg="mod">
          <ac:chgData name="ANGELO ANDREA NOZZOLILLO" userId="505cf4a8-58c2-448b-bff3-99f1281f283d" providerId="ADAL" clId="{F20C6D07-20CF-45F6-A2E3-9792EEADB3C4}" dt="2024-12-13T19:43:30.083" v="346"/>
          <ac:spMkLst>
            <pc:docMk/>
            <pc:sldMk cId="0" sldId="264"/>
            <ac:spMk id="7" creationId="{5F551F0B-63BA-E4F6-FDD8-91A6C8B839D6}"/>
          </ac:spMkLst>
        </pc:spChg>
        <pc:spChg chg="mod">
          <ac:chgData name="ANGELO ANDREA NOZZOLILLO" userId="505cf4a8-58c2-448b-bff3-99f1281f283d" providerId="ADAL" clId="{F20C6D07-20CF-45F6-A2E3-9792EEADB3C4}" dt="2024-12-13T19:43:48.390" v="348" actId="1076"/>
          <ac:spMkLst>
            <pc:docMk/>
            <pc:sldMk cId="0" sldId="264"/>
            <ac:spMk id="22" creationId="{91B31493-EBB7-5A74-E953-8C3BB1180171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34:20.778" v="255" actId="1076"/>
        <pc:sldMkLst>
          <pc:docMk/>
          <pc:sldMk cId="0" sldId="269"/>
        </pc:sldMkLst>
        <pc:spChg chg="mod">
          <ac:chgData name="ANGELO ANDREA NOZZOLILLO" userId="505cf4a8-58c2-448b-bff3-99f1281f283d" providerId="ADAL" clId="{F20C6D07-20CF-45F6-A2E3-9792EEADB3C4}" dt="2024-12-13T19:34:20.778" v="255" actId="1076"/>
          <ac:spMkLst>
            <pc:docMk/>
            <pc:sldMk cId="0" sldId="269"/>
            <ac:spMk id="3" creationId="{7BFB97EE-8F90-F201-75A9-2487CBE6A45A}"/>
          </ac:spMkLst>
        </pc:spChg>
        <pc:spChg chg="mod">
          <ac:chgData name="ANGELO ANDREA NOZZOLILLO" userId="505cf4a8-58c2-448b-bff3-99f1281f283d" providerId="ADAL" clId="{F20C6D07-20CF-45F6-A2E3-9792EEADB3C4}" dt="2024-12-13T19:22:21.575" v="77" actId="113"/>
          <ac:spMkLst>
            <pc:docMk/>
            <pc:sldMk cId="0" sldId="269"/>
            <ac:spMk id="19" creationId="{0F996DE8-BE5E-EBA2-51F0-CBFBA59FCA40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45:24.012" v="358" actId="1076"/>
        <pc:sldMkLst>
          <pc:docMk/>
          <pc:sldMk cId="0" sldId="279"/>
        </pc:sldMkLst>
        <pc:spChg chg="mod">
          <ac:chgData name="ANGELO ANDREA NOZZOLILLO" userId="505cf4a8-58c2-448b-bff3-99f1281f283d" providerId="ADAL" clId="{F20C6D07-20CF-45F6-A2E3-9792EEADB3C4}" dt="2024-12-13T19:45:24.012" v="358" actId="1076"/>
          <ac:spMkLst>
            <pc:docMk/>
            <pc:sldMk cId="0" sldId="279"/>
            <ac:spMk id="3052" creationId="{00000000-0000-0000-0000-000000000000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17:24.826" v="4"/>
        <pc:sldMkLst>
          <pc:docMk/>
          <pc:sldMk cId="2565846055" sldId="307"/>
        </pc:sldMkLst>
        <pc:spChg chg="mod">
          <ac:chgData name="ANGELO ANDREA NOZZOLILLO" userId="505cf4a8-58c2-448b-bff3-99f1281f283d" providerId="ADAL" clId="{F20C6D07-20CF-45F6-A2E3-9792EEADB3C4}" dt="2024-12-13T19:17:24.826" v="4"/>
          <ac:spMkLst>
            <pc:docMk/>
            <pc:sldMk cId="2565846055" sldId="307"/>
            <ac:spMk id="640" creationId="{CBE895B4-1E2E-101B-5FEE-E568F38337DA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29:19.647" v="174" actId="33524"/>
        <pc:sldMkLst>
          <pc:docMk/>
          <pc:sldMk cId="3332489606" sldId="310"/>
        </pc:sldMkLst>
        <pc:spChg chg="mod">
          <ac:chgData name="ANGELO ANDREA NOZZOLILLO" userId="505cf4a8-58c2-448b-bff3-99f1281f283d" providerId="ADAL" clId="{F20C6D07-20CF-45F6-A2E3-9792EEADB3C4}" dt="2024-12-13T19:27:04.534" v="144" actId="14100"/>
          <ac:spMkLst>
            <pc:docMk/>
            <pc:sldMk cId="3332489606" sldId="310"/>
            <ac:spMk id="20" creationId="{3225CD84-8D78-31AD-F16B-58A5FEC1C826}"/>
          </ac:spMkLst>
        </pc:spChg>
        <pc:spChg chg="mod">
          <ac:chgData name="ANGELO ANDREA NOZZOLILLO" userId="505cf4a8-58c2-448b-bff3-99f1281f283d" providerId="ADAL" clId="{F20C6D07-20CF-45F6-A2E3-9792EEADB3C4}" dt="2024-12-13T19:29:19.647" v="174" actId="33524"/>
          <ac:spMkLst>
            <pc:docMk/>
            <pc:sldMk cId="3332489606" sldId="310"/>
            <ac:spMk id="28" creationId="{0626CB85-5E77-B6DE-D716-DCDFDB6E9B59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27:17.122" v="149" actId="14100"/>
        <pc:sldMkLst>
          <pc:docMk/>
          <pc:sldMk cId="102743096" sldId="311"/>
        </pc:sldMkLst>
        <pc:spChg chg="mod">
          <ac:chgData name="ANGELO ANDREA NOZZOLILLO" userId="505cf4a8-58c2-448b-bff3-99f1281f283d" providerId="ADAL" clId="{F20C6D07-20CF-45F6-A2E3-9792EEADB3C4}" dt="2024-12-13T19:27:17.122" v="149" actId="14100"/>
          <ac:spMkLst>
            <pc:docMk/>
            <pc:sldMk cId="102743096" sldId="311"/>
            <ac:spMk id="20" creationId="{B233467A-2B5B-CE6E-C5AA-8FB2C3F7414E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22:09.404" v="76" actId="20577"/>
        <pc:sldMkLst>
          <pc:docMk/>
          <pc:sldMk cId="3251692764" sldId="312"/>
        </pc:sldMkLst>
        <pc:spChg chg="mod">
          <ac:chgData name="ANGELO ANDREA NOZZOLILLO" userId="505cf4a8-58c2-448b-bff3-99f1281f283d" providerId="ADAL" clId="{F20C6D07-20CF-45F6-A2E3-9792EEADB3C4}" dt="2024-12-13T19:22:09.404" v="76" actId="20577"/>
          <ac:spMkLst>
            <pc:docMk/>
            <pc:sldMk cId="3251692764" sldId="312"/>
            <ac:spMk id="5" creationId="{A04F63DB-A5CC-195D-DB82-CC224C205AD7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23:22.385" v="83" actId="14100"/>
        <pc:sldMkLst>
          <pc:docMk/>
          <pc:sldMk cId="835082991" sldId="313"/>
        </pc:sldMkLst>
        <pc:spChg chg="mod">
          <ac:chgData name="ANGELO ANDREA NOZZOLILLO" userId="505cf4a8-58c2-448b-bff3-99f1281f283d" providerId="ADAL" clId="{F20C6D07-20CF-45F6-A2E3-9792EEADB3C4}" dt="2024-12-13T19:23:22.385" v="83" actId="14100"/>
          <ac:spMkLst>
            <pc:docMk/>
            <pc:sldMk cId="835082991" sldId="313"/>
            <ac:spMk id="927" creationId="{10CD19B2-1EB0-3CD2-C0C1-89944410F5EA}"/>
          </ac:spMkLst>
        </pc:spChg>
      </pc:sldChg>
      <pc:sldChg chg="del">
        <pc:chgData name="ANGELO ANDREA NOZZOLILLO" userId="505cf4a8-58c2-448b-bff3-99f1281f283d" providerId="ADAL" clId="{F20C6D07-20CF-45F6-A2E3-9792EEADB3C4}" dt="2024-12-13T19:32:29.513" v="203" actId="47"/>
        <pc:sldMkLst>
          <pc:docMk/>
          <pc:sldMk cId="3701576600" sldId="314"/>
        </pc:sldMkLst>
      </pc:sldChg>
      <pc:sldChg chg="modSp mod">
        <pc:chgData name="ANGELO ANDREA NOZZOLILLO" userId="505cf4a8-58c2-448b-bff3-99f1281f283d" providerId="ADAL" clId="{F20C6D07-20CF-45F6-A2E3-9792EEADB3C4}" dt="2024-12-13T19:43:12.883" v="341" actId="20577"/>
        <pc:sldMkLst>
          <pc:docMk/>
          <pc:sldMk cId="3983061041" sldId="315"/>
        </pc:sldMkLst>
        <pc:spChg chg="mod">
          <ac:chgData name="ANGELO ANDREA NOZZOLILLO" userId="505cf4a8-58c2-448b-bff3-99f1281f283d" providerId="ADAL" clId="{F20C6D07-20CF-45F6-A2E3-9792EEADB3C4}" dt="2024-12-13T19:43:12.883" v="341" actId="20577"/>
          <ac:spMkLst>
            <pc:docMk/>
            <pc:sldMk cId="3983061041" sldId="315"/>
            <ac:spMk id="16" creationId="{872CDCEE-A28C-11C3-790C-20CBDE8BCFFA}"/>
          </ac:spMkLst>
        </pc:spChg>
        <pc:spChg chg="mod">
          <ac:chgData name="ANGELO ANDREA NOZZOLILLO" userId="505cf4a8-58c2-448b-bff3-99f1281f283d" providerId="ADAL" clId="{F20C6D07-20CF-45F6-A2E3-9792EEADB3C4}" dt="2024-12-13T19:42:20.072" v="333" actId="20577"/>
          <ac:spMkLst>
            <pc:docMk/>
            <pc:sldMk cId="3983061041" sldId="315"/>
            <ac:spMk id="17" creationId="{F1DC31A8-AFE0-8AE9-81B1-3C1F3F26934C}"/>
          </ac:spMkLst>
        </pc:spChg>
        <pc:spChg chg="mod">
          <ac:chgData name="ANGELO ANDREA NOZZOLILLO" userId="505cf4a8-58c2-448b-bff3-99f1281f283d" providerId="ADAL" clId="{F20C6D07-20CF-45F6-A2E3-9792EEADB3C4}" dt="2024-12-13T19:41:58.708" v="327" actId="20577"/>
          <ac:spMkLst>
            <pc:docMk/>
            <pc:sldMk cId="3983061041" sldId="315"/>
            <ac:spMk id="18" creationId="{23FC3898-91B1-482C-E82F-6C954889B33E}"/>
          </ac:spMkLst>
        </pc:spChg>
        <pc:spChg chg="mod">
          <ac:chgData name="ANGELO ANDREA NOZZOLILLO" userId="505cf4a8-58c2-448b-bff3-99f1281f283d" providerId="ADAL" clId="{F20C6D07-20CF-45F6-A2E3-9792EEADB3C4}" dt="2024-12-13T19:43:08.226" v="340" actId="20577"/>
          <ac:spMkLst>
            <pc:docMk/>
            <pc:sldMk cId="3983061041" sldId="315"/>
            <ac:spMk id="19" creationId="{AA494445-A577-25FF-599B-3786B3F05B96}"/>
          </ac:spMkLst>
        </pc:spChg>
        <pc:spChg chg="mod">
          <ac:chgData name="ANGELO ANDREA NOZZOLILLO" userId="505cf4a8-58c2-448b-bff3-99f1281f283d" providerId="ADAL" clId="{F20C6D07-20CF-45F6-A2E3-9792EEADB3C4}" dt="2024-12-13T19:41:53.124" v="323" actId="20577"/>
          <ac:spMkLst>
            <pc:docMk/>
            <pc:sldMk cId="3983061041" sldId="315"/>
            <ac:spMk id="20" creationId="{9396F57D-D025-3968-F05C-CD571C3385FB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37:12.216" v="278" actId="20577"/>
        <pc:sldMkLst>
          <pc:docMk/>
          <pc:sldMk cId="4004073177" sldId="316"/>
        </pc:sldMkLst>
        <pc:spChg chg="mod">
          <ac:chgData name="ANGELO ANDREA NOZZOLILLO" userId="505cf4a8-58c2-448b-bff3-99f1281f283d" providerId="ADAL" clId="{F20C6D07-20CF-45F6-A2E3-9792EEADB3C4}" dt="2024-12-13T19:37:12.216" v="278" actId="20577"/>
          <ac:spMkLst>
            <pc:docMk/>
            <pc:sldMk cId="4004073177" sldId="316"/>
            <ac:spMk id="927" creationId="{CF8557EB-6FE9-926D-31ED-5065F57EB890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40:27.024" v="297" actId="113"/>
        <pc:sldMkLst>
          <pc:docMk/>
          <pc:sldMk cId="2033832497" sldId="318"/>
        </pc:sldMkLst>
        <pc:spChg chg="mod">
          <ac:chgData name="ANGELO ANDREA NOZZOLILLO" userId="505cf4a8-58c2-448b-bff3-99f1281f283d" providerId="ADAL" clId="{F20C6D07-20CF-45F6-A2E3-9792EEADB3C4}" dt="2024-12-13T19:40:27.024" v="297" actId="113"/>
          <ac:spMkLst>
            <pc:docMk/>
            <pc:sldMk cId="2033832497" sldId="318"/>
            <ac:spMk id="17" creationId="{4CE33184-405F-0951-FB0A-F9791B6AB24B}"/>
          </ac:spMkLst>
        </pc:spChg>
        <pc:spChg chg="mod">
          <ac:chgData name="ANGELO ANDREA NOZZOLILLO" userId="505cf4a8-58c2-448b-bff3-99f1281f283d" providerId="ADAL" clId="{F20C6D07-20CF-45F6-A2E3-9792EEADB3C4}" dt="2024-12-13T19:39:14.063" v="286" actId="20577"/>
          <ac:spMkLst>
            <pc:docMk/>
            <pc:sldMk cId="2033832497" sldId="318"/>
            <ac:spMk id="20" creationId="{024105C7-FDBC-ACC8-C04E-5ED9A574E1E3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41:09.168" v="318"/>
        <pc:sldMkLst>
          <pc:docMk/>
          <pc:sldMk cId="0" sldId="320"/>
        </pc:sldMkLst>
        <pc:spChg chg="mod">
          <ac:chgData name="ANGELO ANDREA NOZZOLILLO" userId="505cf4a8-58c2-448b-bff3-99f1281f283d" providerId="ADAL" clId="{F20C6D07-20CF-45F6-A2E3-9792EEADB3C4}" dt="2024-12-13T19:40:44.457" v="301" actId="20577"/>
          <ac:spMkLst>
            <pc:docMk/>
            <pc:sldMk cId="0" sldId="320"/>
            <ac:spMk id="11" creationId="{347FAD5C-24BF-2A55-C7AE-17175FE9223C}"/>
          </ac:spMkLst>
        </pc:spChg>
        <pc:spChg chg="mod">
          <ac:chgData name="ANGELO ANDREA NOZZOLILLO" userId="505cf4a8-58c2-448b-bff3-99f1281f283d" providerId="ADAL" clId="{F20C6D07-20CF-45F6-A2E3-9792EEADB3C4}" dt="2024-12-13T19:41:09.168" v="318"/>
          <ac:spMkLst>
            <pc:docMk/>
            <pc:sldMk cId="0" sldId="320"/>
            <ac:spMk id="28" creationId="{EBAEBF59-2AFF-5437-DFD5-69F5A789B452}"/>
          </ac:spMkLst>
        </pc:spChg>
        <pc:spChg chg="mod">
          <ac:chgData name="ANGELO ANDREA NOZZOLILLO" userId="505cf4a8-58c2-448b-bff3-99f1281f283d" providerId="ADAL" clId="{F20C6D07-20CF-45F6-A2E3-9792EEADB3C4}" dt="2024-12-13T19:40:56.712" v="317" actId="20577"/>
          <ac:spMkLst>
            <pc:docMk/>
            <pc:sldMk cId="0" sldId="320"/>
            <ac:spMk id="29" creationId="{9C6FE4F7-0257-7258-4ED3-AB9AFE4F4841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41:19.166" v="319" actId="14100"/>
        <pc:sldMkLst>
          <pc:docMk/>
          <pc:sldMk cId="4014192758" sldId="321"/>
        </pc:sldMkLst>
        <pc:spChg chg="mod">
          <ac:chgData name="ANGELO ANDREA NOZZOLILLO" userId="505cf4a8-58c2-448b-bff3-99f1281f283d" providerId="ADAL" clId="{F20C6D07-20CF-45F6-A2E3-9792EEADB3C4}" dt="2024-12-13T19:41:19.166" v="319" actId="14100"/>
          <ac:spMkLst>
            <pc:docMk/>
            <pc:sldMk cId="4014192758" sldId="321"/>
            <ac:spMk id="5" creationId="{82720F78-9E0F-DC86-4B18-98EFB38A196B}"/>
          </ac:spMkLst>
        </pc:spChg>
        <pc:spChg chg="mod">
          <ac:chgData name="ANGELO ANDREA NOZZOLILLO" userId="505cf4a8-58c2-448b-bff3-99f1281f283d" providerId="ADAL" clId="{F20C6D07-20CF-45F6-A2E3-9792EEADB3C4}" dt="2024-12-13T19:39:02.868" v="282" actId="20577"/>
          <ac:spMkLst>
            <pc:docMk/>
            <pc:sldMk cId="4014192758" sldId="321"/>
            <ac:spMk id="20" creationId="{77BB94C0-AB3B-07BF-FD80-D87B875C5624}"/>
          </ac:spMkLst>
        </pc:spChg>
      </pc:sldChg>
      <pc:sldChg chg="del">
        <pc:chgData name="ANGELO ANDREA NOZZOLILLO" userId="505cf4a8-58c2-448b-bff3-99f1281f283d" providerId="ADAL" clId="{F20C6D07-20CF-45F6-A2E3-9792EEADB3C4}" dt="2024-12-13T19:44:35.466" v="352" actId="47"/>
        <pc:sldMkLst>
          <pc:docMk/>
          <pc:sldMk cId="1024674347" sldId="322"/>
        </pc:sldMkLst>
      </pc:sldChg>
      <pc:sldChg chg="modSp mod">
        <pc:chgData name="ANGELO ANDREA NOZZOLILLO" userId="505cf4a8-58c2-448b-bff3-99f1281f283d" providerId="ADAL" clId="{F20C6D07-20CF-45F6-A2E3-9792EEADB3C4}" dt="2024-12-13T19:31:59.577" v="196" actId="113"/>
        <pc:sldMkLst>
          <pc:docMk/>
          <pc:sldMk cId="3303211116" sldId="334"/>
        </pc:sldMkLst>
        <pc:spChg chg="mod">
          <ac:chgData name="ANGELO ANDREA NOZZOLILLO" userId="505cf4a8-58c2-448b-bff3-99f1281f283d" providerId="ADAL" clId="{F20C6D07-20CF-45F6-A2E3-9792EEADB3C4}" dt="2024-12-13T19:27:52.434" v="161" actId="14100"/>
          <ac:spMkLst>
            <pc:docMk/>
            <pc:sldMk cId="3303211116" sldId="334"/>
            <ac:spMk id="42" creationId="{79178DA2-9D25-484A-AF81-B6197753D690}"/>
          </ac:spMkLst>
        </pc:spChg>
        <pc:spChg chg="mod">
          <ac:chgData name="ANGELO ANDREA NOZZOLILLO" userId="505cf4a8-58c2-448b-bff3-99f1281f283d" providerId="ADAL" clId="{F20C6D07-20CF-45F6-A2E3-9792EEADB3C4}" dt="2024-12-13T19:31:59.577" v="196" actId="113"/>
          <ac:spMkLst>
            <pc:docMk/>
            <pc:sldMk cId="3303211116" sldId="334"/>
            <ac:spMk id="43" creationId="{41EB8A22-2ADD-501A-0E90-0C800A59DEC9}"/>
          </ac:spMkLst>
        </pc:spChg>
      </pc:sldChg>
      <pc:sldChg chg="modSp mod">
        <pc:chgData name="ANGELO ANDREA NOZZOLILLO" userId="505cf4a8-58c2-448b-bff3-99f1281f283d" providerId="ADAL" clId="{F20C6D07-20CF-45F6-A2E3-9792EEADB3C4}" dt="2024-12-13T19:27:39.014" v="156" actId="14100"/>
        <pc:sldMkLst>
          <pc:docMk/>
          <pc:sldMk cId="227967094" sldId="335"/>
        </pc:sldMkLst>
        <pc:spChg chg="mod">
          <ac:chgData name="ANGELO ANDREA NOZZOLILLO" userId="505cf4a8-58c2-448b-bff3-99f1281f283d" providerId="ADAL" clId="{F20C6D07-20CF-45F6-A2E3-9792EEADB3C4}" dt="2024-12-13T19:27:39.014" v="156" actId="14100"/>
          <ac:spMkLst>
            <pc:docMk/>
            <pc:sldMk cId="227967094" sldId="335"/>
            <ac:spMk id="20" creationId="{2ACC9987-5680-F85A-EA01-84E2734DE613}"/>
          </ac:spMkLst>
        </pc:spChg>
      </pc:sldChg>
      <pc:sldChg chg="del">
        <pc:chgData name="ANGELO ANDREA NOZZOLILLO" userId="505cf4a8-58c2-448b-bff3-99f1281f283d" providerId="ADAL" clId="{F20C6D07-20CF-45F6-A2E3-9792EEADB3C4}" dt="2024-12-13T19:28:47.313" v="169" actId="47"/>
        <pc:sldMkLst>
          <pc:docMk/>
          <pc:sldMk cId="465159652" sldId="336"/>
        </pc:sldMkLst>
      </pc:sldChg>
      <pc:sldChg chg="delSp modSp add mod ord">
        <pc:chgData name="ANGELO ANDREA NOZZOLILLO" userId="505cf4a8-58c2-448b-bff3-99f1281f283d" providerId="ADAL" clId="{F20C6D07-20CF-45F6-A2E3-9792EEADB3C4}" dt="2024-12-13T19:34:41.206" v="259" actId="20577"/>
        <pc:sldMkLst>
          <pc:docMk/>
          <pc:sldMk cId="1728040358" sldId="337"/>
        </pc:sldMkLst>
        <pc:spChg chg="mod">
          <ac:chgData name="ANGELO ANDREA NOZZOLILLO" userId="505cf4a8-58c2-448b-bff3-99f1281f283d" providerId="ADAL" clId="{F20C6D07-20CF-45F6-A2E3-9792EEADB3C4}" dt="2024-12-13T19:28:44.169" v="168" actId="20577"/>
          <ac:spMkLst>
            <pc:docMk/>
            <pc:sldMk cId="1728040358" sldId="337"/>
            <ac:spMk id="2" creationId="{6039DF40-1992-A0E9-D345-ECC97F29F8C1}"/>
          </ac:spMkLst>
        </pc:spChg>
        <pc:spChg chg="mod">
          <ac:chgData name="ANGELO ANDREA NOZZOLILLO" userId="505cf4a8-58c2-448b-bff3-99f1281f283d" providerId="ADAL" clId="{F20C6D07-20CF-45F6-A2E3-9792EEADB3C4}" dt="2024-12-13T19:33:57.683" v="253" actId="20577"/>
          <ac:spMkLst>
            <pc:docMk/>
            <pc:sldMk cId="1728040358" sldId="337"/>
            <ac:spMk id="751" creationId="{87F56C11-FE67-1397-A43B-302F83F7D130}"/>
          </ac:spMkLst>
        </pc:spChg>
        <pc:spChg chg="mod">
          <ac:chgData name="ANGELO ANDREA NOZZOLILLO" userId="505cf4a8-58c2-448b-bff3-99f1281f283d" providerId="ADAL" clId="{F20C6D07-20CF-45F6-A2E3-9792EEADB3C4}" dt="2024-12-13T19:34:41.206" v="259" actId="20577"/>
          <ac:spMkLst>
            <pc:docMk/>
            <pc:sldMk cId="1728040358" sldId="337"/>
            <ac:spMk id="752" creationId="{38E5F8EA-E8F3-FDA6-E325-57484419AF6A}"/>
          </ac:spMkLst>
        </pc:spChg>
        <pc:picChg chg="del">
          <ac:chgData name="ANGELO ANDREA NOZZOLILLO" userId="505cf4a8-58c2-448b-bff3-99f1281f283d" providerId="ADAL" clId="{F20C6D07-20CF-45F6-A2E3-9792EEADB3C4}" dt="2024-12-13T19:28:51.206" v="170" actId="478"/>
          <ac:picMkLst>
            <pc:docMk/>
            <pc:sldMk cId="1728040358" sldId="337"/>
            <ac:picMk id="833" creationId="{1EA4F104-DEA9-085C-2F29-D4D3FE2E599E}"/>
          </ac:picMkLst>
        </pc:picChg>
      </pc:sldChg>
      <pc:sldChg chg="modSp add mod ord">
        <pc:chgData name="ANGELO ANDREA NOZZOLILLO" userId="505cf4a8-58c2-448b-bff3-99f1281f283d" providerId="ADAL" clId="{F20C6D07-20CF-45F6-A2E3-9792EEADB3C4}" dt="2024-12-13T19:34:35.129" v="257" actId="20577"/>
        <pc:sldMkLst>
          <pc:docMk/>
          <pc:sldMk cId="637970076" sldId="338"/>
        </pc:sldMkLst>
        <pc:spChg chg="mod">
          <ac:chgData name="ANGELO ANDREA NOZZOLILLO" userId="505cf4a8-58c2-448b-bff3-99f1281f283d" providerId="ADAL" clId="{F20C6D07-20CF-45F6-A2E3-9792EEADB3C4}" dt="2024-12-13T19:32:27.158" v="202" actId="20577"/>
          <ac:spMkLst>
            <pc:docMk/>
            <pc:sldMk cId="637970076" sldId="338"/>
            <ac:spMk id="2" creationId="{22D01A20-FA9E-86B7-46DC-C406BF27BB8A}"/>
          </ac:spMkLst>
        </pc:spChg>
        <pc:spChg chg="mod">
          <ac:chgData name="ANGELO ANDREA NOZZOLILLO" userId="505cf4a8-58c2-448b-bff3-99f1281f283d" providerId="ADAL" clId="{F20C6D07-20CF-45F6-A2E3-9792EEADB3C4}" dt="2024-12-13T19:33:42.253" v="241" actId="20577"/>
          <ac:spMkLst>
            <pc:docMk/>
            <pc:sldMk cId="637970076" sldId="338"/>
            <ac:spMk id="751" creationId="{87096E92-80C2-E9EC-E3CF-1F1F4E0B538B}"/>
          </ac:spMkLst>
        </pc:spChg>
        <pc:spChg chg="mod">
          <ac:chgData name="ANGELO ANDREA NOZZOLILLO" userId="505cf4a8-58c2-448b-bff3-99f1281f283d" providerId="ADAL" clId="{F20C6D07-20CF-45F6-A2E3-9792EEADB3C4}" dt="2024-12-13T19:34:35.129" v="257" actId="20577"/>
          <ac:spMkLst>
            <pc:docMk/>
            <pc:sldMk cId="637970076" sldId="338"/>
            <ac:spMk id="752" creationId="{B804E1A0-AC7C-7875-4322-F1E93E90D4B8}"/>
          </ac:spMkLst>
        </pc:spChg>
        <pc:spChg chg="mod">
          <ac:chgData name="ANGELO ANDREA NOZZOLILLO" userId="505cf4a8-58c2-448b-bff3-99f1281f283d" providerId="ADAL" clId="{F20C6D07-20CF-45F6-A2E3-9792EEADB3C4}" dt="2024-12-13T19:33:38.640" v="239" actId="20577"/>
          <ac:spMkLst>
            <pc:docMk/>
            <pc:sldMk cId="637970076" sldId="338"/>
            <ac:spMk id="754" creationId="{C0404950-06FB-A3A3-C33F-DC94C2AD6178}"/>
          </ac:spMkLst>
        </pc:spChg>
      </pc:sldChg>
      <pc:sldChg chg="modSp add mod ord">
        <pc:chgData name="ANGELO ANDREA NOZZOLILLO" userId="505cf4a8-58c2-448b-bff3-99f1281f283d" providerId="ADAL" clId="{F20C6D07-20CF-45F6-A2E3-9792EEADB3C4}" dt="2024-12-13T19:44:40.887" v="354" actId="20577"/>
        <pc:sldMkLst>
          <pc:docMk/>
          <pc:sldMk cId="1104894060" sldId="339"/>
        </pc:sldMkLst>
        <pc:spChg chg="mod">
          <ac:chgData name="ANGELO ANDREA NOZZOLILLO" userId="505cf4a8-58c2-448b-bff3-99f1281f283d" providerId="ADAL" clId="{F20C6D07-20CF-45F6-A2E3-9792EEADB3C4}" dt="2024-12-13T19:44:40.887" v="354" actId="20577"/>
          <ac:spMkLst>
            <pc:docMk/>
            <pc:sldMk cId="1104894060" sldId="339"/>
            <ac:spMk id="2" creationId="{0866A9D1-9281-AEBC-67A2-82866271D00E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>
          <a:extLst>
            <a:ext uri="{FF2B5EF4-FFF2-40B4-BE49-F238E27FC236}">
              <a16:creationId xmlns:a16="http://schemas.microsoft.com/office/drawing/2014/main" id="{54026845-880D-42E1-2CCB-C12BE40BF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:notes">
            <a:extLst>
              <a:ext uri="{FF2B5EF4-FFF2-40B4-BE49-F238E27FC236}">
                <a16:creationId xmlns:a16="http://schemas.microsoft.com/office/drawing/2014/main" id="{3C31F64F-FEC5-1C80-09ED-0670BC237A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p:notes">
            <a:extLst>
              <a:ext uri="{FF2B5EF4-FFF2-40B4-BE49-F238E27FC236}">
                <a16:creationId xmlns:a16="http://schemas.microsoft.com/office/drawing/2014/main" id="{6EF748C0-DF84-A946-1026-84C314B96A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9065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DB986669-58B6-5A10-02ED-E5FEDA48E4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92632DF-75FF-FC44-72AE-F42D73FA1C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353D502E-5C9E-80AF-11FF-87040E88B5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Un sistema distribuito è asincrono se </a:t>
            </a:r>
            <a:r>
              <a:rPr lang="it-IT"/>
              <a:t>non esistono limiti </a:t>
            </a:r>
            <a:r>
              <a:rPr lang="it-IT" dirty="0"/>
              <a:t>alla velocità di esecuzione dei processi, al ritardo di trasmissione dei messaggi, o alla deviazione degli </a:t>
            </a:r>
            <a:r>
              <a:rPr lang="it-IT"/>
              <a:t>orologi.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 </a:t>
            </a:r>
            <a:r>
              <a:rPr lang="it-IT" dirty="0"/>
              <a:t>In un sistema asincrono, non è possibile formulare ipotesi temporali relativamente all’elaborazione, allo scambio messaggi, alla sincronizzazione.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77797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61A6FD30-F2D8-640C-DE56-D931E095B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C0B0FF02-C156-D469-3842-4648CE8EDE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98D3F4B5-B6F3-B33F-217B-CA5B055E0F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Un sistema distribuito è asincrono se </a:t>
            </a:r>
            <a:r>
              <a:rPr lang="it-IT"/>
              <a:t>non esistono limiti </a:t>
            </a:r>
            <a:r>
              <a:rPr lang="it-IT" dirty="0"/>
              <a:t>alla velocità di esecuzione dei processi, al ritardo di trasmissione dei messaggi, o alla deviazione degli </a:t>
            </a:r>
            <a:r>
              <a:rPr lang="it-IT"/>
              <a:t>orologi.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/>
              <a:t> </a:t>
            </a:r>
            <a:r>
              <a:rPr lang="it-IT" dirty="0"/>
              <a:t>In un sistema asincrono, non è possibile formulare ipotesi temporali relativamente all’elaborazione, allo scambio messaggi, alla sincronizzazione.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98499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A077184A-6AE5-817D-DF5B-5FA4C62559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3B8C218C-7D82-9EEB-13BD-777335CC30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CAB791C3-84BC-DBAC-2FFB-B447884FE3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846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F8EA7277-79B8-F2C1-F02F-4FC52B6BD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77F2B47C-4473-A8D7-A05D-F6BDC18E11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2ED6D86A-87E0-A63D-4F5B-0529B098757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987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071E3258-FA96-D27A-D663-D58162E148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823337D8-2F26-9B1D-3DC3-BE4C9B0E07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DDD8D9B9-6231-E061-994B-F61BF51471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874343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6211C766-C36A-FFB7-582B-D6AAE8FC8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ED9708DB-80A4-8557-EA05-9FB1DE6BE6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49B54A75-C421-FD98-A402-3ED76D2670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66316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3F0BB5AC-05F9-D4DD-74A7-7AF1344808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1792179B-425D-DA2B-1D9C-C709992BAB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D1976E25-A865-1799-A8F9-0160EE1EE8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46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9fe828fb2f_0_1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9fe828fb2f_0_1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it-IT" dirty="0"/>
              <a:t>Si considera un sistema con </a:t>
            </a:r>
            <a:r>
              <a:rPr lang="it-IT" dirty="0" err="1"/>
              <a:t>Nprocessi</a:t>
            </a:r>
            <a:r>
              <a:rPr lang="it-IT" dirty="0"/>
              <a:t> pi, i = 1, …, N.</a:t>
            </a:r>
            <a:br>
              <a:rPr lang="it-IT" dirty="0"/>
            </a:br>
            <a:r>
              <a:rPr lang="it-IT" dirty="0"/>
              <a:t> I processi non hanno variabili condivise, ed accedono alle risorse comuni in una sezione critica. </a:t>
            </a:r>
            <a:br>
              <a:rPr lang="it-IT" dirty="0"/>
            </a:br>
            <a:r>
              <a:rPr lang="it-IT" dirty="0"/>
              <a:t>Esiste un'unica sezione critica.</a:t>
            </a:r>
            <a:br>
              <a:rPr lang="it-IT" dirty="0"/>
            </a:br>
            <a:r>
              <a:rPr lang="it-IT" dirty="0"/>
              <a:t> Il sistema è asincrono.</a:t>
            </a:r>
            <a:br>
              <a:rPr lang="it-IT" dirty="0"/>
            </a:br>
            <a:r>
              <a:rPr lang="it-IT" dirty="0"/>
              <a:t> I processi </a:t>
            </a:r>
            <a:r>
              <a:rPr lang="it-IT" dirty="0" err="1"/>
              <a:t>nonsono</a:t>
            </a:r>
            <a:r>
              <a:rPr lang="it-IT" dirty="0"/>
              <a:t> soggetti a fallimenti. </a:t>
            </a:r>
            <a:br>
              <a:rPr lang="it-IT" dirty="0"/>
            </a:br>
            <a:r>
              <a:rPr lang="it-IT" dirty="0"/>
              <a:t>I canali sono affidabili, e i messaggi prima o poi sono consegnati intatti una e una sola volta.</a:t>
            </a:r>
            <a:br>
              <a:rPr lang="it-IT" dirty="0"/>
            </a:br>
            <a:r>
              <a:rPr lang="it-IT" dirty="0"/>
              <a:t> I processi trascorrono un tempo finito nella sezione critica, rilasciando quindi le risorse comuni dopo un tempo limitato.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548A6564-6035-CDE8-4F73-F826A79E70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0C8BC1A1-50C6-3BA0-C603-66462F53E10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075340C5-E542-431A-232D-718D77CDDA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4839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01FE0063-2D4B-F885-4435-F54B8231C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BC2A0860-54B2-2E0E-C36A-1E4554518F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08478406-983C-0F2A-1A14-FA787C19AB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04021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D0DA1FC6-ACC0-2B6B-3A87-261282433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E690369B-D7CE-89BA-3FB0-69480874F4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DD805506-3F84-B73A-64D7-3A866EC160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9591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37487E09-7CE3-8205-2C70-0D734B620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686C604A-3038-DC27-B352-EFE482C911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8CDD136C-D5DE-42FE-5718-0ACF7E10BE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00306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AB84AAD0-B2A5-B8F2-1EF0-1D2778E7D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BFBD4933-C93F-AA01-BC11-B8CD18ABE8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6E5D79C5-4099-3E64-3F28-D748C75CD5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00549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0C721BB1-D8E8-85CA-630F-A52CAE709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35D28970-D49B-905C-9D15-FD6DB31FB6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71F503C3-6E09-0D7D-97E7-CB23FF409F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4231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EF0B1B1E-78DC-8217-6BA5-11B8D88017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79D310DB-8E18-77D6-6EA9-79ADD1CE4A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CBDFD142-EE7E-46F2-2F92-3AF20C3381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7232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4D15DE90-1811-EA59-8027-C2F45FC3A9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1264BC12-B09B-0D95-E63D-71C6DAA6CB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48DB8F68-801D-8FB8-7B00-2C838608FD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07471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98371FE1-4421-3471-3C1E-E0BE6A7FC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2E8BB947-94AB-0445-0098-73CA933021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64E14FFE-4EA8-EEDE-1F33-3CC3B140C0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23398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28086D7A-53DB-5EE6-3DA8-323930E8E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85431F0C-444C-9E44-F3AA-DAAD379588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4D822505-9D38-E21C-D47B-BD773F3449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440184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>
          <a:extLst>
            <a:ext uri="{FF2B5EF4-FFF2-40B4-BE49-F238E27FC236}">
              <a16:creationId xmlns:a16="http://schemas.microsoft.com/office/drawing/2014/main" id="{97372EB2-5AC4-6982-3F69-71B19DD4E1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9fe828fb2f_0_268:notes">
            <a:extLst>
              <a:ext uri="{FF2B5EF4-FFF2-40B4-BE49-F238E27FC236}">
                <a16:creationId xmlns:a16="http://schemas.microsoft.com/office/drawing/2014/main" id="{A47F210A-6B13-4879-E794-31988D7BB1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9fe828fb2f_0_268:notes">
            <a:extLst>
              <a:ext uri="{FF2B5EF4-FFF2-40B4-BE49-F238E27FC236}">
                <a16:creationId xmlns:a16="http://schemas.microsoft.com/office/drawing/2014/main" id="{58B4D071-88D9-FD26-BE99-928FFE946A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229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9fe828fb2f_0_4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9fe828fb2f_0_4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5257F2BA-7873-D547-CAA5-F51120150F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64E82A93-C882-7467-E62E-229C694670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1DA8E0DB-2108-6081-0CA2-010DB585EB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05479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9fe828fb2f_0_1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9fe828fb2f_0_1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>
          <a:extLst>
            <a:ext uri="{FF2B5EF4-FFF2-40B4-BE49-F238E27FC236}">
              <a16:creationId xmlns:a16="http://schemas.microsoft.com/office/drawing/2014/main" id="{1329F555-035D-2330-67D5-038A19FF7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9fe3a2f5c5_0_39:notes">
            <a:extLst>
              <a:ext uri="{FF2B5EF4-FFF2-40B4-BE49-F238E27FC236}">
                <a16:creationId xmlns:a16="http://schemas.microsoft.com/office/drawing/2014/main" id="{36E9F56A-A5F9-152C-2750-EE6C161177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9fe3a2f5c5_0_39:notes">
            <a:extLst>
              <a:ext uri="{FF2B5EF4-FFF2-40B4-BE49-F238E27FC236}">
                <a16:creationId xmlns:a16="http://schemas.microsoft.com/office/drawing/2014/main" id="{F371198D-0D71-80E2-A79C-AE5322C2DA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7851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>
          <a:extLst>
            <a:ext uri="{FF2B5EF4-FFF2-40B4-BE49-F238E27FC236}">
              <a16:creationId xmlns:a16="http://schemas.microsoft.com/office/drawing/2014/main" id="{5019C116-9424-CE26-3D89-AB285C1D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9fe828fb2f_0_3451:notes">
            <a:extLst>
              <a:ext uri="{FF2B5EF4-FFF2-40B4-BE49-F238E27FC236}">
                <a16:creationId xmlns:a16="http://schemas.microsoft.com/office/drawing/2014/main" id="{0C6F1E29-55C4-F16E-B168-762D9EA0CE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9fe828fb2f_0_3451:notes">
            <a:extLst>
              <a:ext uri="{FF2B5EF4-FFF2-40B4-BE49-F238E27FC236}">
                <a16:creationId xmlns:a16="http://schemas.microsoft.com/office/drawing/2014/main" id="{378F1967-D858-31B0-B800-C561747A8E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218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0">
          <a:extLst>
            <a:ext uri="{FF2B5EF4-FFF2-40B4-BE49-F238E27FC236}">
              <a16:creationId xmlns:a16="http://schemas.microsoft.com/office/drawing/2014/main" id="{733A934F-4573-36AB-B0A8-DB425AF8D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9fe3a2f5c5_0_2200:notes">
            <a:extLst>
              <a:ext uri="{FF2B5EF4-FFF2-40B4-BE49-F238E27FC236}">
                <a16:creationId xmlns:a16="http://schemas.microsoft.com/office/drawing/2014/main" id="{B8965538-5085-3EC9-8896-97AED826BC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9fe3a2f5c5_0_2200:notes">
            <a:extLst>
              <a:ext uri="{FF2B5EF4-FFF2-40B4-BE49-F238E27FC236}">
                <a16:creationId xmlns:a16="http://schemas.microsoft.com/office/drawing/2014/main" id="{E29C1D0E-1AD0-AE51-0739-E0E2313A90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7756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lack-redir.net/link?url=https%3A%2F%2Fwww.freepik.com%2F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3" y="1255200"/>
            <a:ext cx="5656500" cy="2052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3307800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 flipH="1">
            <a:off x="28173" y="-297369"/>
            <a:ext cx="1177294" cy="1674755"/>
            <a:chOff x="6501775" y="678225"/>
            <a:chExt cx="872975" cy="1232525"/>
          </a:xfrm>
        </p:grpSpPr>
        <p:sp>
          <p:nvSpPr>
            <p:cNvPr id="13" name="Google Shape;13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" name="Google Shape;624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3"/>
          <p:cNvGrpSpPr/>
          <p:nvPr/>
        </p:nvGrpSpPr>
        <p:grpSpPr>
          <a:xfrm rot="-2147213">
            <a:off x="-153758" y="4260841"/>
            <a:ext cx="588398" cy="685333"/>
            <a:chOff x="-512903" y="130262"/>
            <a:chExt cx="1033579" cy="1203856"/>
          </a:xfrm>
        </p:grpSpPr>
        <p:sp>
          <p:nvSpPr>
            <p:cNvPr id="18" name="Google Shape;18;p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3"/>
          <p:cNvGrpSpPr/>
          <p:nvPr/>
        </p:nvGrpSpPr>
        <p:grpSpPr>
          <a:xfrm rot="1663095">
            <a:off x="8177493" y="2265062"/>
            <a:ext cx="1371785" cy="958852"/>
            <a:chOff x="7300319" y="-408113"/>
            <a:chExt cx="1371855" cy="958901"/>
          </a:xfrm>
        </p:grpSpPr>
        <p:sp>
          <p:nvSpPr>
            <p:cNvPr id="36" name="Google Shape;36;p3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3"/>
          <p:cNvSpPr/>
          <p:nvPr/>
        </p:nvSpPr>
        <p:spPr>
          <a:xfrm rot="-3144195">
            <a:off x="511488" y="2198861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-3144155">
            <a:off x="6775292" y="4737402"/>
            <a:ext cx="610545" cy="580100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2185416">
            <a:off x="1316850" y="3880487"/>
            <a:ext cx="236399" cy="82526"/>
          </a:xfrm>
          <a:custGeom>
            <a:avLst/>
            <a:gdLst/>
            <a:ahLst/>
            <a:cxnLst/>
            <a:rect l="l" t="t" r="r" b="b"/>
            <a:pathLst>
              <a:path w="2561" h="894" extrusionOk="0">
                <a:moveTo>
                  <a:pt x="207" y="0"/>
                </a:moveTo>
                <a:cubicBezTo>
                  <a:pt x="115" y="0"/>
                  <a:pt x="36" y="69"/>
                  <a:pt x="36" y="161"/>
                </a:cubicBezTo>
                <a:lnTo>
                  <a:pt x="9" y="554"/>
                </a:lnTo>
                <a:cubicBezTo>
                  <a:pt x="0" y="652"/>
                  <a:pt x="72" y="741"/>
                  <a:pt x="170" y="750"/>
                </a:cubicBezTo>
                <a:lnTo>
                  <a:pt x="2337" y="893"/>
                </a:lnTo>
                <a:cubicBezTo>
                  <a:pt x="2343" y="893"/>
                  <a:pt x="2349" y="894"/>
                  <a:pt x="2354" y="894"/>
                </a:cubicBezTo>
                <a:cubicBezTo>
                  <a:pt x="2444" y="894"/>
                  <a:pt x="2516" y="825"/>
                  <a:pt x="2525" y="732"/>
                </a:cubicBezTo>
                <a:lnTo>
                  <a:pt x="2552" y="340"/>
                </a:lnTo>
                <a:cubicBezTo>
                  <a:pt x="2560" y="242"/>
                  <a:pt x="2489" y="152"/>
                  <a:pt x="2391" y="144"/>
                </a:cubicBezTo>
                <a:lnTo>
                  <a:pt x="223" y="1"/>
                </a:lnTo>
                <a:cubicBezTo>
                  <a:pt x="218" y="0"/>
                  <a:pt x="212" y="0"/>
                  <a:pt x="20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-3144175">
            <a:off x="6998832" y="1064873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>
            <a:off x="-38096" y="-207260"/>
            <a:ext cx="9182888" cy="1941029"/>
            <a:chOff x="209575" y="678225"/>
            <a:chExt cx="7165175" cy="1503275"/>
          </a:xfrm>
        </p:grpSpPr>
        <p:sp>
          <p:nvSpPr>
            <p:cNvPr id="45" name="Google Shape;45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209575" y="678225"/>
              <a:ext cx="352400" cy="1503275"/>
            </a:xfrm>
            <a:custGeom>
              <a:avLst/>
              <a:gdLst/>
              <a:ahLst/>
              <a:cxnLst/>
              <a:rect l="l" t="t" r="r" b="b"/>
              <a:pathLst>
                <a:path w="14096" h="60131" fill="none" extrusionOk="0">
                  <a:moveTo>
                    <a:pt x="0" y="1"/>
                  </a:moveTo>
                  <a:cubicBezTo>
                    <a:pt x="1071" y="911"/>
                    <a:pt x="1784" y="2267"/>
                    <a:pt x="1784" y="3908"/>
                  </a:cubicBezTo>
                  <a:lnTo>
                    <a:pt x="1784" y="54903"/>
                  </a:lnTo>
                  <a:cubicBezTo>
                    <a:pt x="1784" y="57793"/>
                    <a:pt x="4086" y="60131"/>
                    <a:pt x="6869" y="60131"/>
                  </a:cubicBezTo>
                  <a:lnTo>
                    <a:pt x="9011" y="60131"/>
                  </a:lnTo>
                  <a:cubicBezTo>
                    <a:pt x="11776" y="60131"/>
                    <a:pt x="14096" y="57793"/>
                    <a:pt x="14096" y="54903"/>
                  </a:cubicBezTo>
                  <a:lnTo>
                    <a:pt x="14096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983125" y="678225"/>
              <a:ext cx="872975" cy="890375"/>
            </a:xfrm>
            <a:custGeom>
              <a:avLst/>
              <a:gdLst/>
              <a:ahLst/>
              <a:cxnLst/>
              <a:rect l="l" t="t" r="r" b="b"/>
              <a:pathLst>
                <a:path w="34919" h="35615" fill="none" extrusionOk="0">
                  <a:moveTo>
                    <a:pt x="0" y="1"/>
                  </a:moveTo>
                  <a:lnTo>
                    <a:pt x="0" y="30494"/>
                  </a:lnTo>
                  <a:cubicBezTo>
                    <a:pt x="0" y="33367"/>
                    <a:pt x="2213" y="35615"/>
                    <a:pt x="5086" y="35615"/>
                  </a:cubicBezTo>
                  <a:lnTo>
                    <a:pt x="6103" y="35615"/>
                  </a:lnTo>
                  <a:cubicBezTo>
                    <a:pt x="8975" y="35615"/>
                    <a:pt x="11295" y="33367"/>
                    <a:pt x="11295" y="30494"/>
                  </a:cubicBezTo>
                  <a:lnTo>
                    <a:pt x="11295" y="6710"/>
                  </a:lnTo>
                  <a:cubicBezTo>
                    <a:pt x="11295" y="5300"/>
                    <a:pt x="11848" y="3998"/>
                    <a:pt x="12776" y="3070"/>
                  </a:cubicBezTo>
                  <a:lnTo>
                    <a:pt x="13347" y="2517"/>
                  </a:lnTo>
                  <a:cubicBezTo>
                    <a:pt x="14382" y="1464"/>
                    <a:pt x="15666" y="1000"/>
                    <a:pt x="16915" y="1000"/>
                  </a:cubicBezTo>
                  <a:cubicBezTo>
                    <a:pt x="19538" y="1000"/>
                    <a:pt x="22036" y="3070"/>
                    <a:pt x="22036" y="6139"/>
                  </a:cubicBezTo>
                  <a:lnTo>
                    <a:pt x="22036" y="11848"/>
                  </a:lnTo>
                  <a:cubicBezTo>
                    <a:pt x="22036" y="14721"/>
                    <a:pt x="24356" y="16969"/>
                    <a:pt x="27228" y="16969"/>
                  </a:cubicBezTo>
                  <a:lnTo>
                    <a:pt x="29816" y="16969"/>
                  </a:lnTo>
                  <a:cubicBezTo>
                    <a:pt x="32706" y="16969"/>
                    <a:pt x="34919" y="14721"/>
                    <a:pt x="34919" y="11848"/>
                  </a:cubicBezTo>
                  <a:lnTo>
                    <a:pt x="34919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4168850" y="678225"/>
              <a:ext cx="282375" cy="588400"/>
            </a:xfrm>
            <a:custGeom>
              <a:avLst/>
              <a:gdLst/>
              <a:ahLst/>
              <a:cxnLst/>
              <a:rect l="l" t="t" r="r" b="b"/>
              <a:pathLst>
                <a:path w="11295" h="23536" fill="none" extrusionOk="0">
                  <a:moveTo>
                    <a:pt x="0" y="1"/>
                  </a:moveTo>
                  <a:lnTo>
                    <a:pt x="0" y="18397"/>
                  </a:lnTo>
                  <a:cubicBezTo>
                    <a:pt x="0" y="21287"/>
                    <a:pt x="2213" y="23535"/>
                    <a:pt x="5086" y="23535"/>
                  </a:cubicBezTo>
                  <a:lnTo>
                    <a:pt x="6103" y="23535"/>
                  </a:lnTo>
                  <a:cubicBezTo>
                    <a:pt x="8975" y="23535"/>
                    <a:pt x="11295" y="21287"/>
                    <a:pt x="11295" y="18397"/>
                  </a:cubicBezTo>
                  <a:lnTo>
                    <a:pt x="11295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Google Shape;53;p3"/>
          <p:cNvSpPr txBox="1">
            <a:spLocks noGrp="1"/>
          </p:cNvSpPr>
          <p:nvPr>
            <p:ph type="title"/>
          </p:nvPr>
        </p:nvSpPr>
        <p:spPr>
          <a:xfrm>
            <a:off x="2235150" y="2349338"/>
            <a:ext cx="4673700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5" name="Google Shape;55;p3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6"/>
          <p:cNvSpPr/>
          <p:nvPr/>
        </p:nvSpPr>
        <p:spPr>
          <a:xfrm rot="3144175" flipH="1">
            <a:off x="180370" y="1985998"/>
            <a:ext cx="309318" cy="245683"/>
          </a:xfrm>
          <a:custGeom>
            <a:avLst/>
            <a:gdLst/>
            <a:ahLst/>
            <a:cxnLst/>
            <a:rect l="l" t="t" r="r" b="b"/>
            <a:pathLst>
              <a:path w="2713" h="2155" extrusionOk="0">
                <a:moveTo>
                  <a:pt x="1134" y="0"/>
                </a:moveTo>
                <a:cubicBezTo>
                  <a:pt x="1051" y="0"/>
                  <a:pt x="967" y="7"/>
                  <a:pt x="884" y="22"/>
                </a:cubicBezTo>
                <a:cubicBezTo>
                  <a:pt x="518" y="93"/>
                  <a:pt x="206" y="299"/>
                  <a:pt x="1" y="611"/>
                </a:cubicBezTo>
                <a:lnTo>
                  <a:pt x="545" y="977"/>
                </a:lnTo>
                <a:cubicBezTo>
                  <a:pt x="652" y="816"/>
                  <a:pt x="813" y="709"/>
                  <a:pt x="1009" y="664"/>
                </a:cubicBezTo>
                <a:cubicBezTo>
                  <a:pt x="1052" y="656"/>
                  <a:pt x="1095" y="652"/>
                  <a:pt x="1138" y="652"/>
                </a:cubicBezTo>
                <a:cubicBezTo>
                  <a:pt x="1284" y="652"/>
                  <a:pt x="1429" y="698"/>
                  <a:pt x="1553" y="780"/>
                </a:cubicBezTo>
                <a:cubicBezTo>
                  <a:pt x="1714" y="887"/>
                  <a:pt x="1821" y="1057"/>
                  <a:pt x="1856" y="1244"/>
                </a:cubicBezTo>
                <a:cubicBezTo>
                  <a:pt x="1892" y="1431"/>
                  <a:pt x="1856" y="1628"/>
                  <a:pt x="1740" y="1788"/>
                </a:cubicBezTo>
                <a:lnTo>
                  <a:pt x="2285" y="2154"/>
                </a:lnTo>
                <a:cubicBezTo>
                  <a:pt x="2713" y="1521"/>
                  <a:pt x="2543" y="664"/>
                  <a:pt x="1919" y="236"/>
                </a:cubicBezTo>
                <a:cubicBezTo>
                  <a:pt x="1679" y="79"/>
                  <a:pt x="1409" y="0"/>
                  <a:pt x="11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 rot="3144039" flipH="1">
            <a:off x="8499120" y="47267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" name="Google Shape;114;p6"/>
          <p:cNvGrpSpPr/>
          <p:nvPr/>
        </p:nvGrpSpPr>
        <p:grpSpPr>
          <a:xfrm rot="3564732" flipH="1">
            <a:off x="8721174" y="458879"/>
            <a:ext cx="669633" cy="533388"/>
            <a:chOff x="-602987" y="2563895"/>
            <a:chExt cx="640505" cy="510186"/>
          </a:xfrm>
        </p:grpSpPr>
        <p:sp>
          <p:nvSpPr>
            <p:cNvPr id="115" name="Google Shape;115;p6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118;p6"/>
          <p:cNvGrpSpPr/>
          <p:nvPr/>
        </p:nvGrpSpPr>
        <p:grpSpPr>
          <a:xfrm rot="1662630">
            <a:off x="-598322" y="4060581"/>
            <a:ext cx="1371842" cy="958892"/>
            <a:chOff x="7300319" y="-408113"/>
            <a:chExt cx="1371855" cy="958901"/>
          </a:xfrm>
        </p:grpSpPr>
        <p:sp>
          <p:nvSpPr>
            <p:cNvPr id="119" name="Google Shape;119;p6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6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24" name="Google Shape;124;p6"/>
          <p:cNvGrpSpPr/>
          <p:nvPr/>
        </p:nvGrpSpPr>
        <p:grpSpPr>
          <a:xfrm rot="-3144447">
            <a:off x="-335076" y="752941"/>
            <a:ext cx="564947" cy="516674"/>
            <a:chOff x="7951491" y="3948941"/>
            <a:chExt cx="472500" cy="432126"/>
          </a:xfrm>
        </p:grpSpPr>
        <p:sp>
          <p:nvSpPr>
            <p:cNvPr id="125" name="Google Shape;125;p6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6" name="Google Shape;126;p6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27" name="Google Shape;127;p6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6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6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6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6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6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6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6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7"/>
          <p:cNvGrpSpPr/>
          <p:nvPr/>
        </p:nvGrpSpPr>
        <p:grpSpPr>
          <a:xfrm>
            <a:off x="8458486" y="3835007"/>
            <a:ext cx="993313" cy="1029123"/>
            <a:chOff x="8200735" y="3826351"/>
            <a:chExt cx="1271359" cy="1317024"/>
          </a:xfrm>
        </p:grpSpPr>
        <p:sp>
          <p:nvSpPr>
            <p:cNvPr id="138" name="Google Shape;138;p7"/>
            <p:cNvSpPr/>
            <p:nvPr/>
          </p:nvSpPr>
          <p:spPr>
            <a:xfrm rot="1784349">
              <a:off x="8392914" y="3979798"/>
              <a:ext cx="886999" cy="1010129"/>
            </a:xfrm>
            <a:custGeom>
              <a:avLst/>
              <a:gdLst/>
              <a:ahLst/>
              <a:cxnLst/>
              <a:rect l="l" t="t" r="r" b="b"/>
              <a:pathLst>
                <a:path w="31832" h="36252" extrusionOk="0">
                  <a:moveTo>
                    <a:pt x="14257" y="2618"/>
                  </a:moveTo>
                  <a:lnTo>
                    <a:pt x="14257" y="2618"/>
                  </a:lnTo>
                  <a:cubicBezTo>
                    <a:pt x="14560" y="2886"/>
                    <a:pt x="14863" y="3207"/>
                    <a:pt x="15078" y="3600"/>
                  </a:cubicBezTo>
                  <a:cubicBezTo>
                    <a:pt x="15247" y="3905"/>
                    <a:pt x="15545" y="4065"/>
                    <a:pt x="15865" y="4065"/>
                  </a:cubicBezTo>
                  <a:cubicBezTo>
                    <a:pt x="15882" y="4065"/>
                    <a:pt x="15899" y="4064"/>
                    <a:pt x="15916" y="4063"/>
                  </a:cubicBezTo>
                  <a:cubicBezTo>
                    <a:pt x="15932" y="4064"/>
                    <a:pt x="15948" y="4065"/>
                    <a:pt x="15965" y="4065"/>
                  </a:cubicBezTo>
                  <a:cubicBezTo>
                    <a:pt x="16271" y="4065"/>
                    <a:pt x="16584" y="3905"/>
                    <a:pt x="16737" y="3600"/>
                  </a:cubicBezTo>
                  <a:cubicBezTo>
                    <a:pt x="16969" y="3207"/>
                    <a:pt x="17272" y="2886"/>
                    <a:pt x="17576" y="2618"/>
                  </a:cubicBezTo>
                  <a:lnTo>
                    <a:pt x="17576" y="2618"/>
                  </a:lnTo>
                  <a:cubicBezTo>
                    <a:pt x="17308" y="4438"/>
                    <a:pt x="17736" y="5812"/>
                    <a:pt x="18254" y="6758"/>
                  </a:cubicBezTo>
                  <a:cubicBezTo>
                    <a:pt x="17486" y="6668"/>
                    <a:pt x="16719" y="6615"/>
                    <a:pt x="15934" y="6615"/>
                  </a:cubicBezTo>
                  <a:lnTo>
                    <a:pt x="15898" y="6615"/>
                  </a:lnTo>
                  <a:cubicBezTo>
                    <a:pt x="15113" y="6615"/>
                    <a:pt x="14346" y="6668"/>
                    <a:pt x="13579" y="6758"/>
                  </a:cubicBezTo>
                  <a:cubicBezTo>
                    <a:pt x="14096" y="5812"/>
                    <a:pt x="14524" y="4438"/>
                    <a:pt x="14257" y="2618"/>
                  </a:cubicBezTo>
                  <a:close/>
                  <a:moveTo>
                    <a:pt x="10867" y="9220"/>
                  </a:moveTo>
                  <a:lnTo>
                    <a:pt x="10867" y="9220"/>
                  </a:lnTo>
                  <a:cubicBezTo>
                    <a:pt x="9457" y="10183"/>
                    <a:pt x="8208" y="11272"/>
                    <a:pt x="7155" y="12467"/>
                  </a:cubicBezTo>
                  <a:cubicBezTo>
                    <a:pt x="4961" y="14947"/>
                    <a:pt x="3801" y="17606"/>
                    <a:pt x="3801" y="20175"/>
                  </a:cubicBezTo>
                  <a:cubicBezTo>
                    <a:pt x="3801" y="23351"/>
                    <a:pt x="5228" y="26099"/>
                    <a:pt x="7940" y="28258"/>
                  </a:cubicBezTo>
                  <a:cubicBezTo>
                    <a:pt x="4229" y="26402"/>
                    <a:pt x="1785" y="23280"/>
                    <a:pt x="1785" y="19747"/>
                  </a:cubicBezTo>
                  <a:cubicBezTo>
                    <a:pt x="1785" y="16999"/>
                    <a:pt x="3266" y="14162"/>
                    <a:pt x="5871" y="11986"/>
                  </a:cubicBezTo>
                  <a:cubicBezTo>
                    <a:pt x="7334" y="10754"/>
                    <a:pt x="9029" y="9827"/>
                    <a:pt x="10867" y="9220"/>
                  </a:cubicBezTo>
                  <a:close/>
                  <a:moveTo>
                    <a:pt x="20966" y="9220"/>
                  </a:moveTo>
                  <a:lnTo>
                    <a:pt x="20966" y="9220"/>
                  </a:lnTo>
                  <a:cubicBezTo>
                    <a:pt x="22803" y="9827"/>
                    <a:pt x="24498" y="10754"/>
                    <a:pt x="25962" y="11986"/>
                  </a:cubicBezTo>
                  <a:cubicBezTo>
                    <a:pt x="28567" y="14162"/>
                    <a:pt x="30048" y="16999"/>
                    <a:pt x="30048" y="19747"/>
                  </a:cubicBezTo>
                  <a:cubicBezTo>
                    <a:pt x="30048" y="23280"/>
                    <a:pt x="27603" y="26402"/>
                    <a:pt x="23892" y="28258"/>
                  </a:cubicBezTo>
                  <a:cubicBezTo>
                    <a:pt x="26604" y="26099"/>
                    <a:pt x="28031" y="23351"/>
                    <a:pt x="28031" y="20175"/>
                  </a:cubicBezTo>
                  <a:cubicBezTo>
                    <a:pt x="28031" y="17606"/>
                    <a:pt x="26872" y="14947"/>
                    <a:pt x="24677" y="12467"/>
                  </a:cubicBezTo>
                  <a:cubicBezTo>
                    <a:pt x="23624" y="11272"/>
                    <a:pt x="22375" y="10183"/>
                    <a:pt x="20966" y="9220"/>
                  </a:cubicBezTo>
                  <a:close/>
                  <a:moveTo>
                    <a:pt x="12901" y="10023"/>
                  </a:moveTo>
                  <a:cubicBezTo>
                    <a:pt x="10867" y="13092"/>
                    <a:pt x="8387" y="18016"/>
                    <a:pt x="9100" y="22923"/>
                  </a:cubicBezTo>
                  <a:cubicBezTo>
                    <a:pt x="9404" y="24975"/>
                    <a:pt x="10224" y="26813"/>
                    <a:pt x="11580" y="28436"/>
                  </a:cubicBezTo>
                  <a:cubicBezTo>
                    <a:pt x="8726" y="26991"/>
                    <a:pt x="5585" y="24440"/>
                    <a:pt x="5585" y="20175"/>
                  </a:cubicBezTo>
                  <a:cubicBezTo>
                    <a:pt x="5585" y="16607"/>
                    <a:pt x="8476" y="12735"/>
                    <a:pt x="12901" y="10023"/>
                  </a:cubicBezTo>
                  <a:close/>
                  <a:moveTo>
                    <a:pt x="18932" y="10023"/>
                  </a:moveTo>
                  <a:lnTo>
                    <a:pt x="18932" y="10023"/>
                  </a:lnTo>
                  <a:cubicBezTo>
                    <a:pt x="23357" y="12735"/>
                    <a:pt x="26247" y="16607"/>
                    <a:pt x="26247" y="20175"/>
                  </a:cubicBezTo>
                  <a:cubicBezTo>
                    <a:pt x="26247" y="23369"/>
                    <a:pt x="24516" y="26010"/>
                    <a:pt x="21108" y="27990"/>
                  </a:cubicBezTo>
                  <a:cubicBezTo>
                    <a:pt x="20823" y="28151"/>
                    <a:pt x="20537" y="28312"/>
                    <a:pt x="20252" y="28454"/>
                  </a:cubicBezTo>
                  <a:cubicBezTo>
                    <a:pt x="21608" y="26831"/>
                    <a:pt x="22429" y="24975"/>
                    <a:pt x="22732" y="22923"/>
                  </a:cubicBezTo>
                  <a:cubicBezTo>
                    <a:pt x="23446" y="18016"/>
                    <a:pt x="20966" y="13092"/>
                    <a:pt x="18932" y="10023"/>
                  </a:cubicBezTo>
                  <a:close/>
                  <a:moveTo>
                    <a:pt x="15024" y="10112"/>
                  </a:moveTo>
                  <a:lnTo>
                    <a:pt x="15024" y="29257"/>
                  </a:lnTo>
                  <a:cubicBezTo>
                    <a:pt x="12633" y="27455"/>
                    <a:pt x="11241" y="25243"/>
                    <a:pt x="10867" y="22673"/>
                  </a:cubicBezTo>
                  <a:cubicBezTo>
                    <a:pt x="10171" y="17874"/>
                    <a:pt x="13097" y="12824"/>
                    <a:pt x="15024" y="10112"/>
                  </a:cubicBezTo>
                  <a:close/>
                  <a:moveTo>
                    <a:pt x="16808" y="10112"/>
                  </a:moveTo>
                  <a:cubicBezTo>
                    <a:pt x="18735" y="12824"/>
                    <a:pt x="21661" y="17856"/>
                    <a:pt x="20966" y="22655"/>
                  </a:cubicBezTo>
                  <a:cubicBezTo>
                    <a:pt x="20591" y="25225"/>
                    <a:pt x="19199" y="27455"/>
                    <a:pt x="16808" y="29257"/>
                  </a:cubicBezTo>
                  <a:lnTo>
                    <a:pt x="16808" y="10112"/>
                  </a:lnTo>
                  <a:close/>
                  <a:moveTo>
                    <a:pt x="12827" y="0"/>
                  </a:moveTo>
                  <a:cubicBezTo>
                    <a:pt x="12572" y="0"/>
                    <a:pt x="12334" y="111"/>
                    <a:pt x="12169" y="317"/>
                  </a:cubicBezTo>
                  <a:cubicBezTo>
                    <a:pt x="11955" y="566"/>
                    <a:pt x="11884" y="923"/>
                    <a:pt x="12009" y="1226"/>
                  </a:cubicBezTo>
                  <a:cubicBezTo>
                    <a:pt x="13543" y="5009"/>
                    <a:pt x="11348" y="6954"/>
                    <a:pt x="10760" y="7364"/>
                  </a:cubicBezTo>
                  <a:cubicBezTo>
                    <a:pt x="8547" y="8042"/>
                    <a:pt x="6477" y="9131"/>
                    <a:pt x="4711" y="10630"/>
                  </a:cubicBezTo>
                  <a:cubicBezTo>
                    <a:pt x="1713" y="13145"/>
                    <a:pt x="1" y="16464"/>
                    <a:pt x="1" y="19747"/>
                  </a:cubicBezTo>
                  <a:cubicBezTo>
                    <a:pt x="1" y="23030"/>
                    <a:pt x="1678" y="26099"/>
                    <a:pt x="4747" y="28383"/>
                  </a:cubicBezTo>
                  <a:cubicBezTo>
                    <a:pt x="7191" y="30203"/>
                    <a:pt x="10260" y="31363"/>
                    <a:pt x="13579" y="31720"/>
                  </a:cubicBezTo>
                  <a:cubicBezTo>
                    <a:pt x="13026" y="32487"/>
                    <a:pt x="12134" y="33058"/>
                    <a:pt x="11741" y="33254"/>
                  </a:cubicBezTo>
                  <a:cubicBezTo>
                    <a:pt x="11313" y="33486"/>
                    <a:pt x="11134" y="34021"/>
                    <a:pt x="11366" y="34467"/>
                  </a:cubicBezTo>
                  <a:cubicBezTo>
                    <a:pt x="11527" y="34771"/>
                    <a:pt x="11830" y="34949"/>
                    <a:pt x="12151" y="34949"/>
                  </a:cubicBezTo>
                  <a:cubicBezTo>
                    <a:pt x="12294" y="34949"/>
                    <a:pt x="12437" y="34913"/>
                    <a:pt x="12562" y="34842"/>
                  </a:cubicBezTo>
                  <a:cubicBezTo>
                    <a:pt x="12651" y="34806"/>
                    <a:pt x="14061" y="34075"/>
                    <a:pt x="15024" y="32790"/>
                  </a:cubicBezTo>
                  <a:lnTo>
                    <a:pt x="15024" y="35359"/>
                  </a:lnTo>
                  <a:cubicBezTo>
                    <a:pt x="15024" y="35859"/>
                    <a:pt x="15417" y="36252"/>
                    <a:pt x="15916" y="36252"/>
                  </a:cubicBezTo>
                  <a:cubicBezTo>
                    <a:pt x="16416" y="36252"/>
                    <a:pt x="16808" y="35859"/>
                    <a:pt x="16808" y="35359"/>
                  </a:cubicBezTo>
                  <a:lnTo>
                    <a:pt x="16808" y="32790"/>
                  </a:lnTo>
                  <a:cubicBezTo>
                    <a:pt x="17772" y="34075"/>
                    <a:pt x="19181" y="34806"/>
                    <a:pt x="19271" y="34842"/>
                  </a:cubicBezTo>
                  <a:cubicBezTo>
                    <a:pt x="19395" y="34913"/>
                    <a:pt x="19538" y="34949"/>
                    <a:pt x="19681" y="34949"/>
                  </a:cubicBezTo>
                  <a:cubicBezTo>
                    <a:pt x="20002" y="34949"/>
                    <a:pt x="20305" y="34771"/>
                    <a:pt x="20466" y="34467"/>
                  </a:cubicBezTo>
                  <a:cubicBezTo>
                    <a:pt x="20698" y="34021"/>
                    <a:pt x="20520" y="33486"/>
                    <a:pt x="20091" y="33254"/>
                  </a:cubicBezTo>
                  <a:cubicBezTo>
                    <a:pt x="19699" y="33058"/>
                    <a:pt x="18807" y="32487"/>
                    <a:pt x="18236" y="31720"/>
                  </a:cubicBezTo>
                  <a:cubicBezTo>
                    <a:pt x="21572" y="31363"/>
                    <a:pt x="24641" y="30203"/>
                    <a:pt x="27068" y="28383"/>
                  </a:cubicBezTo>
                  <a:cubicBezTo>
                    <a:pt x="30155" y="26099"/>
                    <a:pt x="31832" y="23030"/>
                    <a:pt x="31832" y="19747"/>
                  </a:cubicBezTo>
                  <a:cubicBezTo>
                    <a:pt x="31832" y="16464"/>
                    <a:pt x="30119" y="13145"/>
                    <a:pt x="27121" y="10630"/>
                  </a:cubicBezTo>
                  <a:cubicBezTo>
                    <a:pt x="25355" y="9131"/>
                    <a:pt x="23285" y="8042"/>
                    <a:pt x="21073" y="7364"/>
                  </a:cubicBezTo>
                  <a:cubicBezTo>
                    <a:pt x="20484" y="6936"/>
                    <a:pt x="18289" y="5009"/>
                    <a:pt x="19824" y="1226"/>
                  </a:cubicBezTo>
                  <a:cubicBezTo>
                    <a:pt x="19949" y="923"/>
                    <a:pt x="19877" y="566"/>
                    <a:pt x="19663" y="317"/>
                  </a:cubicBezTo>
                  <a:cubicBezTo>
                    <a:pt x="19499" y="111"/>
                    <a:pt x="19261" y="0"/>
                    <a:pt x="19006" y="0"/>
                  </a:cubicBezTo>
                  <a:cubicBezTo>
                    <a:pt x="18928" y="0"/>
                    <a:pt x="18850" y="10"/>
                    <a:pt x="18771" y="31"/>
                  </a:cubicBezTo>
                  <a:cubicBezTo>
                    <a:pt x="18700" y="49"/>
                    <a:pt x="17129" y="441"/>
                    <a:pt x="15916" y="1726"/>
                  </a:cubicBezTo>
                  <a:cubicBezTo>
                    <a:pt x="14703" y="441"/>
                    <a:pt x="13133" y="49"/>
                    <a:pt x="13061" y="31"/>
                  </a:cubicBezTo>
                  <a:cubicBezTo>
                    <a:pt x="12983" y="10"/>
                    <a:pt x="12904" y="0"/>
                    <a:pt x="128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 rot="1784349">
              <a:off x="8557794" y="4162778"/>
              <a:ext cx="203861" cy="513117"/>
            </a:xfrm>
            <a:custGeom>
              <a:avLst/>
              <a:gdLst/>
              <a:ahLst/>
              <a:cxnLst/>
              <a:rect l="l" t="t" r="r" b="b"/>
              <a:pathLst>
                <a:path w="7316" h="18415" extrusionOk="0">
                  <a:moveTo>
                    <a:pt x="7316" y="1"/>
                  </a:moveTo>
                  <a:cubicBezTo>
                    <a:pt x="2891" y="2713"/>
                    <a:pt x="0" y="6585"/>
                    <a:pt x="0" y="10153"/>
                  </a:cubicBezTo>
                  <a:cubicBezTo>
                    <a:pt x="0" y="14418"/>
                    <a:pt x="3141" y="16969"/>
                    <a:pt x="5995" y="18414"/>
                  </a:cubicBezTo>
                  <a:cubicBezTo>
                    <a:pt x="4639" y="16791"/>
                    <a:pt x="3819" y="14953"/>
                    <a:pt x="3515" y="12901"/>
                  </a:cubicBezTo>
                  <a:cubicBezTo>
                    <a:pt x="2802" y="7994"/>
                    <a:pt x="5282" y="3070"/>
                    <a:pt x="7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 rot="1784349">
              <a:off x="8666953" y="4209981"/>
              <a:ext cx="135285" cy="533486"/>
            </a:xfrm>
            <a:custGeom>
              <a:avLst/>
              <a:gdLst/>
              <a:ahLst/>
              <a:cxnLst/>
              <a:rect l="l" t="t" r="r" b="b"/>
              <a:pathLst>
                <a:path w="4855" h="19146" extrusionOk="0">
                  <a:moveTo>
                    <a:pt x="4854" y="0"/>
                  </a:moveTo>
                  <a:cubicBezTo>
                    <a:pt x="2927" y="2712"/>
                    <a:pt x="1" y="7762"/>
                    <a:pt x="697" y="12561"/>
                  </a:cubicBezTo>
                  <a:cubicBezTo>
                    <a:pt x="1071" y="15131"/>
                    <a:pt x="2463" y="17343"/>
                    <a:pt x="4854" y="19145"/>
                  </a:cubicBezTo>
                  <a:lnTo>
                    <a:pt x="48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 rot="1784349">
              <a:off x="8469362" y="4101876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9083" y="1"/>
                  </a:moveTo>
                  <a:cubicBezTo>
                    <a:pt x="7245" y="608"/>
                    <a:pt x="5550" y="1535"/>
                    <a:pt x="4087" y="2767"/>
                  </a:cubicBezTo>
                  <a:cubicBezTo>
                    <a:pt x="1482" y="4943"/>
                    <a:pt x="1" y="7780"/>
                    <a:pt x="1" y="10528"/>
                  </a:cubicBezTo>
                  <a:cubicBezTo>
                    <a:pt x="1" y="14061"/>
                    <a:pt x="2445" y="17183"/>
                    <a:pt x="6156" y="19039"/>
                  </a:cubicBezTo>
                  <a:cubicBezTo>
                    <a:pt x="3444" y="16880"/>
                    <a:pt x="2017" y="14132"/>
                    <a:pt x="2017" y="10956"/>
                  </a:cubicBezTo>
                  <a:cubicBezTo>
                    <a:pt x="2017" y="8387"/>
                    <a:pt x="3177" y="5728"/>
                    <a:pt x="5371" y="3248"/>
                  </a:cubicBezTo>
                  <a:cubicBezTo>
                    <a:pt x="6424" y="2053"/>
                    <a:pt x="7673" y="964"/>
                    <a:pt x="90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 rot="1784349">
              <a:off x="8957065" y="4102089"/>
              <a:ext cx="130297" cy="115357"/>
            </a:xfrm>
            <a:custGeom>
              <a:avLst/>
              <a:gdLst/>
              <a:ahLst/>
              <a:cxnLst/>
              <a:rect l="l" t="t" r="r" b="b"/>
              <a:pathLst>
                <a:path w="4676" h="4140" extrusionOk="0">
                  <a:moveTo>
                    <a:pt x="679" y="0"/>
                  </a:moveTo>
                  <a:lnTo>
                    <a:pt x="679" y="0"/>
                  </a:lnTo>
                  <a:cubicBezTo>
                    <a:pt x="946" y="1820"/>
                    <a:pt x="518" y="3194"/>
                    <a:pt x="1" y="4140"/>
                  </a:cubicBezTo>
                  <a:cubicBezTo>
                    <a:pt x="768" y="4050"/>
                    <a:pt x="1535" y="3997"/>
                    <a:pt x="2320" y="3997"/>
                  </a:cubicBezTo>
                  <a:lnTo>
                    <a:pt x="2356" y="3997"/>
                  </a:lnTo>
                  <a:cubicBezTo>
                    <a:pt x="3141" y="3997"/>
                    <a:pt x="3908" y="4050"/>
                    <a:pt x="4676" y="4140"/>
                  </a:cubicBezTo>
                  <a:cubicBezTo>
                    <a:pt x="4158" y="3194"/>
                    <a:pt x="3730" y="1820"/>
                    <a:pt x="3998" y="0"/>
                  </a:cubicBezTo>
                  <a:lnTo>
                    <a:pt x="3998" y="0"/>
                  </a:lnTo>
                  <a:cubicBezTo>
                    <a:pt x="3694" y="268"/>
                    <a:pt x="3391" y="589"/>
                    <a:pt x="3159" y="982"/>
                  </a:cubicBezTo>
                  <a:cubicBezTo>
                    <a:pt x="3006" y="1287"/>
                    <a:pt x="2693" y="1447"/>
                    <a:pt x="2387" y="1447"/>
                  </a:cubicBezTo>
                  <a:cubicBezTo>
                    <a:pt x="2370" y="1447"/>
                    <a:pt x="2354" y="1446"/>
                    <a:pt x="2338" y="1445"/>
                  </a:cubicBezTo>
                  <a:cubicBezTo>
                    <a:pt x="2321" y="1446"/>
                    <a:pt x="2304" y="1447"/>
                    <a:pt x="2287" y="1447"/>
                  </a:cubicBezTo>
                  <a:cubicBezTo>
                    <a:pt x="1967" y="1447"/>
                    <a:pt x="1669" y="1287"/>
                    <a:pt x="1500" y="982"/>
                  </a:cubicBezTo>
                  <a:cubicBezTo>
                    <a:pt x="1285" y="589"/>
                    <a:pt x="982" y="268"/>
                    <a:pt x="67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1784349">
              <a:off x="8880590" y="4347227"/>
              <a:ext cx="203888" cy="513619"/>
            </a:xfrm>
            <a:custGeom>
              <a:avLst/>
              <a:gdLst/>
              <a:ahLst/>
              <a:cxnLst/>
              <a:rect l="l" t="t" r="r" b="b"/>
              <a:pathLst>
                <a:path w="7317" h="18433" extrusionOk="0">
                  <a:moveTo>
                    <a:pt x="1" y="1"/>
                  </a:moveTo>
                  <a:cubicBezTo>
                    <a:pt x="2035" y="3070"/>
                    <a:pt x="4515" y="7994"/>
                    <a:pt x="3801" y="12901"/>
                  </a:cubicBezTo>
                  <a:cubicBezTo>
                    <a:pt x="3498" y="14953"/>
                    <a:pt x="2677" y="16809"/>
                    <a:pt x="1321" y="18432"/>
                  </a:cubicBezTo>
                  <a:cubicBezTo>
                    <a:pt x="1606" y="18290"/>
                    <a:pt x="1892" y="18129"/>
                    <a:pt x="2177" y="17968"/>
                  </a:cubicBezTo>
                  <a:cubicBezTo>
                    <a:pt x="5585" y="15988"/>
                    <a:pt x="7316" y="13347"/>
                    <a:pt x="7316" y="10153"/>
                  </a:cubicBezTo>
                  <a:cubicBezTo>
                    <a:pt x="7316" y="6585"/>
                    <a:pt x="4426" y="2713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84349">
              <a:off x="8827568" y="4301728"/>
              <a:ext cx="135257" cy="533486"/>
            </a:xfrm>
            <a:custGeom>
              <a:avLst/>
              <a:gdLst/>
              <a:ahLst/>
              <a:cxnLst/>
              <a:rect l="l" t="t" r="r" b="b"/>
              <a:pathLst>
                <a:path w="4854" h="19146" extrusionOk="0">
                  <a:moveTo>
                    <a:pt x="0" y="0"/>
                  </a:moveTo>
                  <a:lnTo>
                    <a:pt x="0" y="19145"/>
                  </a:lnTo>
                  <a:cubicBezTo>
                    <a:pt x="2391" y="17343"/>
                    <a:pt x="3783" y="15113"/>
                    <a:pt x="4158" y="12543"/>
                  </a:cubicBezTo>
                  <a:cubicBezTo>
                    <a:pt x="4853" y="7744"/>
                    <a:pt x="1927" y="27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784349">
              <a:off x="8933469" y="4367005"/>
              <a:ext cx="253098" cy="530532"/>
            </a:xfrm>
            <a:custGeom>
              <a:avLst/>
              <a:gdLst/>
              <a:ahLst/>
              <a:cxnLst/>
              <a:rect l="l" t="t" r="r" b="b"/>
              <a:pathLst>
                <a:path w="9083" h="19040" extrusionOk="0">
                  <a:moveTo>
                    <a:pt x="1" y="1"/>
                  </a:moveTo>
                  <a:cubicBezTo>
                    <a:pt x="1410" y="964"/>
                    <a:pt x="2659" y="2053"/>
                    <a:pt x="3712" y="3248"/>
                  </a:cubicBezTo>
                  <a:cubicBezTo>
                    <a:pt x="5907" y="5728"/>
                    <a:pt x="7066" y="8387"/>
                    <a:pt x="7066" y="10956"/>
                  </a:cubicBezTo>
                  <a:cubicBezTo>
                    <a:pt x="7066" y="14132"/>
                    <a:pt x="5639" y="16880"/>
                    <a:pt x="2927" y="19039"/>
                  </a:cubicBezTo>
                  <a:cubicBezTo>
                    <a:pt x="6638" y="17183"/>
                    <a:pt x="9083" y="14061"/>
                    <a:pt x="9083" y="10528"/>
                  </a:cubicBezTo>
                  <a:cubicBezTo>
                    <a:pt x="9083" y="7780"/>
                    <a:pt x="7602" y="4943"/>
                    <a:pt x="4997" y="2767"/>
                  </a:cubicBezTo>
                  <a:cubicBezTo>
                    <a:pt x="3533" y="1535"/>
                    <a:pt x="1838" y="608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7"/>
          <p:cNvGrpSpPr/>
          <p:nvPr/>
        </p:nvGrpSpPr>
        <p:grpSpPr>
          <a:xfrm>
            <a:off x="7300319" y="-408113"/>
            <a:ext cx="1371855" cy="958901"/>
            <a:chOff x="7300319" y="-408113"/>
            <a:chExt cx="1371855" cy="958901"/>
          </a:xfrm>
        </p:grpSpPr>
        <p:sp>
          <p:nvSpPr>
            <p:cNvPr id="147" name="Google Shape;147;p7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7"/>
          <p:cNvSpPr/>
          <p:nvPr/>
        </p:nvSpPr>
        <p:spPr>
          <a:xfrm rot="-3144039">
            <a:off x="2992619" y="-12737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" name="Google Shape;152;p7"/>
          <p:cNvGrpSpPr/>
          <p:nvPr/>
        </p:nvGrpSpPr>
        <p:grpSpPr>
          <a:xfrm rot="-2079588">
            <a:off x="-41943" y="1221647"/>
            <a:ext cx="669672" cy="533419"/>
            <a:chOff x="-602987" y="2563895"/>
            <a:chExt cx="640505" cy="510186"/>
          </a:xfrm>
        </p:grpSpPr>
        <p:sp>
          <p:nvSpPr>
            <p:cNvPr id="153" name="Google Shape;153;p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6" name="Google Shape;156;p7"/>
          <p:cNvSpPr txBox="1">
            <a:spLocks noGrp="1"/>
          </p:cNvSpPr>
          <p:nvPr>
            <p:ph type="title"/>
          </p:nvPr>
        </p:nvSpPr>
        <p:spPr>
          <a:xfrm>
            <a:off x="921625" y="1078538"/>
            <a:ext cx="3554700" cy="1272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 b="0"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7" name="Google Shape;157;p7"/>
          <p:cNvSpPr txBox="1">
            <a:spLocks noGrp="1"/>
          </p:cNvSpPr>
          <p:nvPr>
            <p:ph type="subTitle" idx="1"/>
          </p:nvPr>
        </p:nvSpPr>
        <p:spPr>
          <a:xfrm>
            <a:off x="720000" y="2351375"/>
            <a:ext cx="3756300" cy="171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158" name="Google Shape;158;p7"/>
          <p:cNvGrpSpPr/>
          <p:nvPr/>
        </p:nvGrpSpPr>
        <p:grpSpPr>
          <a:xfrm rot="-3144447">
            <a:off x="1117874" y="4765641"/>
            <a:ext cx="564947" cy="516674"/>
            <a:chOff x="7951491" y="3948941"/>
            <a:chExt cx="472500" cy="432126"/>
          </a:xfrm>
        </p:grpSpPr>
        <p:sp>
          <p:nvSpPr>
            <p:cNvPr id="159" name="Google Shape;159;p7"/>
            <p:cNvSpPr/>
            <p:nvPr/>
          </p:nvSpPr>
          <p:spPr>
            <a:xfrm>
              <a:off x="7951491" y="3948941"/>
              <a:ext cx="472500" cy="432126"/>
            </a:xfrm>
            <a:custGeom>
              <a:avLst/>
              <a:gdLst/>
              <a:ahLst/>
              <a:cxnLst/>
              <a:rect l="l" t="t" r="r" b="b"/>
              <a:pathLst>
                <a:path w="6076" h="5557" extrusionOk="0">
                  <a:moveTo>
                    <a:pt x="3043" y="0"/>
                  </a:moveTo>
                  <a:cubicBezTo>
                    <a:pt x="2851" y="0"/>
                    <a:pt x="2657" y="20"/>
                    <a:pt x="2462" y="62"/>
                  </a:cubicBezTo>
                  <a:cubicBezTo>
                    <a:pt x="964" y="383"/>
                    <a:pt x="0" y="1855"/>
                    <a:pt x="321" y="3354"/>
                  </a:cubicBezTo>
                  <a:cubicBezTo>
                    <a:pt x="601" y="4658"/>
                    <a:pt x="1751" y="5557"/>
                    <a:pt x="3033" y="5557"/>
                  </a:cubicBezTo>
                  <a:cubicBezTo>
                    <a:pt x="3224" y="5557"/>
                    <a:pt x="3419" y="5537"/>
                    <a:pt x="3613" y="5495"/>
                  </a:cubicBezTo>
                  <a:cubicBezTo>
                    <a:pt x="5112" y="5174"/>
                    <a:pt x="6075" y="3702"/>
                    <a:pt x="5754" y="2203"/>
                  </a:cubicBezTo>
                  <a:cubicBezTo>
                    <a:pt x="5475" y="899"/>
                    <a:pt x="4324" y="0"/>
                    <a:pt x="304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" name="Google Shape;160;p7"/>
            <p:cNvGrpSpPr/>
            <p:nvPr/>
          </p:nvGrpSpPr>
          <p:grpSpPr>
            <a:xfrm>
              <a:off x="8040998" y="4004152"/>
              <a:ext cx="305305" cy="293709"/>
              <a:chOff x="8040998" y="4004152"/>
              <a:chExt cx="305305" cy="293709"/>
            </a:xfrm>
          </p:grpSpPr>
          <p:sp>
            <p:nvSpPr>
              <p:cNvPr id="161" name="Google Shape;161;p7"/>
              <p:cNvSpPr/>
              <p:nvPr/>
            </p:nvSpPr>
            <p:spPr>
              <a:xfrm>
                <a:off x="8238677" y="4004152"/>
                <a:ext cx="36861" cy="3406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8" extrusionOk="0">
                    <a:moveTo>
                      <a:pt x="232" y="1"/>
                    </a:moveTo>
                    <a:cubicBezTo>
                      <a:pt x="221" y="1"/>
                      <a:pt x="209" y="1"/>
                      <a:pt x="197" y="3"/>
                    </a:cubicBezTo>
                    <a:cubicBezTo>
                      <a:pt x="81" y="30"/>
                      <a:pt x="1" y="146"/>
                      <a:pt x="27" y="262"/>
                    </a:cubicBezTo>
                    <a:cubicBezTo>
                      <a:pt x="50" y="369"/>
                      <a:pt x="139" y="437"/>
                      <a:pt x="237" y="437"/>
                    </a:cubicBezTo>
                    <a:cubicBezTo>
                      <a:pt x="253" y="437"/>
                      <a:pt x="270" y="435"/>
                      <a:pt x="286" y="432"/>
                    </a:cubicBezTo>
                    <a:cubicBezTo>
                      <a:pt x="402" y="405"/>
                      <a:pt x="473" y="289"/>
                      <a:pt x="455" y="173"/>
                    </a:cubicBezTo>
                    <a:cubicBezTo>
                      <a:pt x="431" y="69"/>
                      <a:pt x="336" y="1"/>
                      <a:pt x="23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7"/>
              <p:cNvSpPr/>
              <p:nvPr/>
            </p:nvSpPr>
            <p:spPr>
              <a:xfrm>
                <a:off x="8240777" y="4264112"/>
                <a:ext cx="36861" cy="3351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431" extrusionOk="0">
                    <a:moveTo>
                      <a:pt x="237" y="0"/>
                    </a:moveTo>
                    <a:cubicBezTo>
                      <a:pt x="221" y="0"/>
                      <a:pt x="204" y="2"/>
                      <a:pt x="188" y="6"/>
                    </a:cubicBezTo>
                    <a:cubicBezTo>
                      <a:pt x="72" y="24"/>
                      <a:pt x="0" y="140"/>
                      <a:pt x="18" y="255"/>
                    </a:cubicBezTo>
                    <a:cubicBezTo>
                      <a:pt x="41" y="363"/>
                      <a:pt x="130" y="431"/>
                      <a:pt x="228" y="431"/>
                    </a:cubicBezTo>
                    <a:cubicBezTo>
                      <a:pt x="244" y="431"/>
                      <a:pt x="261" y="429"/>
                      <a:pt x="277" y="425"/>
                    </a:cubicBezTo>
                    <a:cubicBezTo>
                      <a:pt x="402" y="398"/>
                      <a:pt x="473" y="291"/>
                      <a:pt x="446" y="166"/>
                    </a:cubicBezTo>
                    <a:cubicBezTo>
                      <a:pt x="423" y="67"/>
                      <a:pt x="335" y="0"/>
                      <a:pt x="23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040998" y="4051665"/>
                <a:ext cx="75665" cy="69442"/>
              </a:xfrm>
              <a:custGeom>
                <a:avLst/>
                <a:gdLst/>
                <a:ahLst/>
                <a:cxnLst/>
                <a:rect l="l" t="t" r="r" b="b"/>
                <a:pathLst>
                  <a:path w="973" h="893" extrusionOk="0">
                    <a:moveTo>
                      <a:pt x="477" y="0"/>
                    </a:moveTo>
                    <a:cubicBezTo>
                      <a:pt x="449" y="0"/>
                      <a:pt x="421" y="3"/>
                      <a:pt x="393" y="8"/>
                    </a:cubicBezTo>
                    <a:cubicBezTo>
                      <a:pt x="152" y="61"/>
                      <a:pt x="0" y="302"/>
                      <a:pt x="54" y="543"/>
                    </a:cubicBezTo>
                    <a:cubicBezTo>
                      <a:pt x="92" y="751"/>
                      <a:pt x="277" y="893"/>
                      <a:pt x="482" y="893"/>
                    </a:cubicBezTo>
                    <a:cubicBezTo>
                      <a:pt x="515" y="893"/>
                      <a:pt x="547" y="889"/>
                      <a:pt x="580" y="882"/>
                    </a:cubicBezTo>
                    <a:cubicBezTo>
                      <a:pt x="821" y="829"/>
                      <a:pt x="972" y="597"/>
                      <a:pt x="919" y="356"/>
                    </a:cubicBezTo>
                    <a:cubicBezTo>
                      <a:pt x="880" y="143"/>
                      <a:pt x="687" y="0"/>
                      <a:pt x="47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040998" y="4214889"/>
                <a:ext cx="43782" cy="40359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9" extrusionOk="0">
                    <a:moveTo>
                      <a:pt x="274" y="1"/>
                    </a:moveTo>
                    <a:cubicBezTo>
                      <a:pt x="257" y="1"/>
                      <a:pt x="240" y="2"/>
                      <a:pt x="223" y="5"/>
                    </a:cubicBezTo>
                    <a:cubicBezTo>
                      <a:pt x="89" y="32"/>
                      <a:pt x="0" y="175"/>
                      <a:pt x="27" y="309"/>
                    </a:cubicBezTo>
                    <a:cubicBezTo>
                      <a:pt x="50" y="434"/>
                      <a:pt x="164" y="519"/>
                      <a:pt x="282" y="519"/>
                    </a:cubicBezTo>
                    <a:cubicBezTo>
                      <a:pt x="298" y="519"/>
                      <a:pt x="314" y="517"/>
                      <a:pt x="330" y="514"/>
                    </a:cubicBezTo>
                    <a:cubicBezTo>
                      <a:pt x="473" y="478"/>
                      <a:pt x="562" y="344"/>
                      <a:pt x="535" y="202"/>
                    </a:cubicBezTo>
                    <a:cubicBezTo>
                      <a:pt x="504" y="84"/>
                      <a:pt x="396" y="1"/>
                      <a:pt x="274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302522" y="4139070"/>
                <a:ext cx="43782" cy="3989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13" extrusionOk="0">
                    <a:moveTo>
                      <a:pt x="286" y="0"/>
                    </a:moveTo>
                    <a:cubicBezTo>
                      <a:pt x="266" y="0"/>
                      <a:pt x="245" y="3"/>
                      <a:pt x="223" y="8"/>
                    </a:cubicBezTo>
                    <a:cubicBezTo>
                      <a:pt x="89" y="35"/>
                      <a:pt x="0" y="168"/>
                      <a:pt x="27" y="311"/>
                    </a:cubicBezTo>
                    <a:cubicBezTo>
                      <a:pt x="51" y="429"/>
                      <a:pt x="164" y="512"/>
                      <a:pt x="282" y="512"/>
                    </a:cubicBezTo>
                    <a:cubicBezTo>
                      <a:pt x="298" y="512"/>
                      <a:pt x="314" y="511"/>
                      <a:pt x="330" y="507"/>
                    </a:cubicBezTo>
                    <a:cubicBezTo>
                      <a:pt x="473" y="481"/>
                      <a:pt x="562" y="347"/>
                      <a:pt x="527" y="204"/>
                    </a:cubicBezTo>
                    <a:cubicBezTo>
                      <a:pt x="504" y="83"/>
                      <a:pt x="404" y="0"/>
                      <a:pt x="286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8139449" y="4040467"/>
                <a:ext cx="59101" cy="5350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688" extrusionOk="0">
                    <a:moveTo>
                      <a:pt x="387" y="0"/>
                    </a:moveTo>
                    <a:cubicBezTo>
                      <a:pt x="362" y="0"/>
                      <a:pt x="338" y="3"/>
                      <a:pt x="313" y="9"/>
                    </a:cubicBezTo>
                    <a:cubicBezTo>
                      <a:pt x="126" y="45"/>
                      <a:pt x="1" y="232"/>
                      <a:pt x="45" y="419"/>
                    </a:cubicBezTo>
                    <a:cubicBezTo>
                      <a:pt x="76" y="573"/>
                      <a:pt x="220" y="687"/>
                      <a:pt x="379" y="687"/>
                    </a:cubicBezTo>
                    <a:cubicBezTo>
                      <a:pt x="404" y="687"/>
                      <a:pt x="430" y="684"/>
                      <a:pt x="456" y="678"/>
                    </a:cubicBezTo>
                    <a:cubicBezTo>
                      <a:pt x="634" y="643"/>
                      <a:pt x="759" y="455"/>
                      <a:pt x="714" y="277"/>
                    </a:cubicBezTo>
                    <a:cubicBezTo>
                      <a:pt x="684" y="115"/>
                      <a:pt x="540" y="0"/>
                      <a:pt x="387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160290" y="4137748"/>
                <a:ext cx="59024" cy="53812"/>
              </a:xfrm>
              <a:custGeom>
                <a:avLst/>
                <a:gdLst/>
                <a:ahLst/>
                <a:cxnLst/>
                <a:rect l="l" t="t" r="r" b="b"/>
                <a:pathLst>
                  <a:path w="759" h="692" extrusionOk="0">
                    <a:moveTo>
                      <a:pt x="372" y="1"/>
                    </a:moveTo>
                    <a:cubicBezTo>
                      <a:pt x="349" y="1"/>
                      <a:pt x="327" y="3"/>
                      <a:pt x="304" y="7"/>
                    </a:cubicBezTo>
                    <a:cubicBezTo>
                      <a:pt x="125" y="52"/>
                      <a:pt x="0" y="230"/>
                      <a:pt x="45" y="417"/>
                    </a:cubicBezTo>
                    <a:cubicBezTo>
                      <a:pt x="76" y="582"/>
                      <a:pt x="225" y="691"/>
                      <a:pt x="381" y="691"/>
                    </a:cubicBezTo>
                    <a:cubicBezTo>
                      <a:pt x="403" y="691"/>
                      <a:pt x="425" y="689"/>
                      <a:pt x="446" y="685"/>
                    </a:cubicBezTo>
                    <a:cubicBezTo>
                      <a:pt x="634" y="640"/>
                      <a:pt x="759" y="462"/>
                      <a:pt x="714" y="275"/>
                    </a:cubicBezTo>
                    <a:cubicBezTo>
                      <a:pt x="683" y="110"/>
                      <a:pt x="534" y="1"/>
                      <a:pt x="372" y="1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7"/>
              <p:cNvSpPr/>
              <p:nvPr/>
            </p:nvSpPr>
            <p:spPr>
              <a:xfrm>
                <a:off x="8139449" y="4231996"/>
                <a:ext cx="71544" cy="6586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847" extrusionOk="0">
                    <a:moveTo>
                      <a:pt x="458" y="0"/>
                    </a:moveTo>
                    <a:cubicBezTo>
                      <a:pt x="431" y="0"/>
                      <a:pt x="403" y="3"/>
                      <a:pt x="375" y="8"/>
                    </a:cubicBezTo>
                    <a:cubicBezTo>
                      <a:pt x="144" y="62"/>
                      <a:pt x="1" y="285"/>
                      <a:pt x="54" y="508"/>
                    </a:cubicBezTo>
                    <a:cubicBezTo>
                      <a:pt x="93" y="711"/>
                      <a:pt x="270" y="846"/>
                      <a:pt x="469" y="846"/>
                    </a:cubicBezTo>
                    <a:cubicBezTo>
                      <a:pt x="497" y="846"/>
                      <a:pt x="525" y="843"/>
                      <a:pt x="554" y="838"/>
                    </a:cubicBezTo>
                    <a:cubicBezTo>
                      <a:pt x="777" y="784"/>
                      <a:pt x="920" y="561"/>
                      <a:pt x="875" y="338"/>
                    </a:cubicBezTo>
                    <a:cubicBezTo>
                      <a:pt x="836" y="135"/>
                      <a:pt x="653" y="0"/>
                      <a:pt x="458" y="0"/>
                    </a:cubicBezTo>
                    <a:close/>
                  </a:path>
                </a:pathLst>
              </a:custGeom>
              <a:solidFill>
                <a:schemeClr val="dk1">
                  <a:alpha val="2595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13"/>
          <p:cNvSpPr/>
          <p:nvPr/>
        </p:nvSpPr>
        <p:spPr>
          <a:xfrm rot="-3144039">
            <a:off x="-300256" y="3120504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9" name="Google Shape;319;p13"/>
          <p:cNvGrpSpPr/>
          <p:nvPr/>
        </p:nvGrpSpPr>
        <p:grpSpPr>
          <a:xfrm rot="2130295">
            <a:off x="311287" y="-96621"/>
            <a:ext cx="588356" cy="685285"/>
            <a:chOff x="-512903" y="130262"/>
            <a:chExt cx="1033579" cy="1203856"/>
          </a:xfrm>
        </p:grpSpPr>
        <p:sp>
          <p:nvSpPr>
            <p:cNvPr id="320" name="Google Shape;320;p13"/>
            <p:cNvSpPr/>
            <p:nvPr/>
          </p:nvSpPr>
          <p:spPr>
            <a:xfrm>
              <a:off x="-475033" y="164121"/>
              <a:ext cx="957839" cy="693260"/>
            </a:xfrm>
            <a:custGeom>
              <a:avLst/>
              <a:gdLst/>
              <a:ahLst/>
              <a:cxnLst/>
              <a:rect l="l" t="t" r="r" b="b"/>
              <a:pathLst>
                <a:path w="24357" h="17629" extrusionOk="0">
                  <a:moveTo>
                    <a:pt x="12845" y="0"/>
                  </a:moveTo>
                  <a:cubicBezTo>
                    <a:pt x="11212" y="0"/>
                    <a:pt x="9531" y="365"/>
                    <a:pt x="7887" y="1160"/>
                  </a:cubicBezTo>
                  <a:cubicBezTo>
                    <a:pt x="4604" y="2730"/>
                    <a:pt x="2338" y="4925"/>
                    <a:pt x="1339" y="8511"/>
                  </a:cubicBezTo>
                  <a:cubicBezTo>
                    <a:pt x="554" y="11295"/>
                    <a:pt x="1" y="14863"/>
                    <a:pt x="1196" y="17629"/>
                  </a:cubicBezTo>
                  <a:cubicBezTo>
                    <a:pt x="8066" y="13026"/>
                    <a:pt x="16113" y="10260"/>
                    <a:pt x="24356" y="9778"/>
                  </a:cubicBezTo>
                  <a:cubicBezTo>
                    <a:pt x="23190" y="4055"/>
                    <a:pt x="18286" y="0"/>
                    <a:pt x="128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-431500" y="546046"/>
              <a:ext cx="44083" cy="212906"/>
            </a:xfrm>
            <a:custGeom>
              <a:avLst/>
              <a:gdLst/>
              <a:ahLst/>
              <a:cxnLst/>
              <a:rect l="l" t="t" r="r" b="b"/>
              <a:pathLst>
                <a:path w="1121" h="5414" extrusionOk="0">
                  <a:moveTo>
                    <a:pt x="871" y="0"/>
                  </a:moveTo>
                  <a:cubicBezTo>
                    <a:pt x="788" y="0"/>
                    <a:pt x="707" y="47"/>
                    <a:pt x="678" y="155"/>
                  </a:cubicBezTo>
                  <a:cubicBezTo>
                    <a:pt x="321" y="1850"/>
                    <a:pt x="0" y="3546"/>
                    <a:pt x="393" y="5258"/>
                  </a:cubicBezTo>
                  <a:cubicBezTo>
                    <a:pt x="414" y="5366"/>
                    <a:pt x="494" y="5413"/>
                    <a:pt x="578" y="5413"/>
                  </a:cubicBezTo>
                  <a:cubicBezTo>
                    <a:pt x="702" y="5413"/>
                    <a:pt x="835" y="5311"/>
                    <a:pt x="803" y="5151"/>
                  </a:cubicBezTo>
                  <a:cubicBezTo>
                    <a:pt x="411" y="3510"/>
                    <a:pt x="732" y="1886"/>
                    <a:pt x="1089" y="262"/>
                  </a:cubicBezTo>
                  <a:cubicBezTo>
                    <a:pt x="1120" y="103"/>
                    <a:pt x="994" y="0"/>
                    <a:pt x="8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-393197" y="456621"/>
              <a:ext cx="39797" cy="58870"/>
            </a:xfrm>
            <a:custGeom>
              <a:avLst/>
              <a:gdLst/>
              <a:ahLst/>
              <a:cxnLst/>
              <a:rect l="l" t="t" r="r" b="b"/>
              <a:pathLst>
                <a:path w="1012" h="1497" extrusionOk="0">
                  <a:moveTo>
                    <a:pt x="715" y="0"/>
                  </a:moveTo>
                  <a:cubicBezTo>
                    <a:pt x="650" y="0"/>
                    <a:pt x="586" y="27"/>
                    <a:pt x="543" y="92"/>
                  </a:cubicBezTo>
                  <a:cubicBezTo>
                    <a:pt x="311" y="449"/>
                    <a:pt x="150" y="824"/>
                    <a:pt x="43" y="1234"/>
                  </a:cubicBezTo>
                  <a:cubicBezTo>
                    <a:pt x="1" y="1394"/>
                    <a:pt x="123" y="1496"/>
                    <a:pt x="244" y="1496"/>
                  </a:cubicBezTo>
                  <a:cubicBezTo>
                    <a:pt x="326" y="1496"/>
                    <a:pt x="407" y="1449"/>
                    <a:pt x="436" y="1341"/>
                  </a:cubicBezTo>
                  <a:cubicBezTo>
                    <a:pt x="543" y="966"/>
                    <a:pt x="703" y="627"/>
                    <a:pt x="900" y="306"/>
                  </a:cubicBezTo>
                  <a:cubicBezTo>
                    <a:pt x="1012" y="144"/>
                    <a:pt x="863" y="0"/>
                    <a:pt x="7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79974" y="669330"/>
              <a:ext cx="108104" cy="56156"/>
            </a:xfrm>
            <a:custGeom>
              <a:avLst/>
              <a:gdLst/>
              <a:ahLst/>
              <a:cxnLst/>
              <a:rect l="l" t="t" r="r" b="b"/>
              <a:pathLst>
                <a:path w="2749" h="1428" extrusionOk="0">
                  <a:moveTo>
                    <a:pt x="2748" y="0"/>
                  </a:moveTo>
                  <a:cubicBezTo>
                    <a:pt x="1820" y="321"/>
                    <a:pt x="910" y="660"/>
                    <a:pt x="0" y="1017"/>
                  </a:cubicBezTo>
                  <a:cubicBezTo>
                    <a:pt x="393" y="1106"/>
                    <a:pt x="750" y="1249"/>
                    <a:pt x="1107" y="1428"/>
                  </a:cubicBezTo>
                  <a:cubicBezTo>
                    <a:pt x="1642" y="1142"/>
                    <a:pt x="2195" y="910"/>
                    <a:pt x="2748" y="696"/>
                  </a:cubicBezTo>
                  <a:lnTo>
                    <a:pt x="27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-53311" y="700908"/>
              <a:ext cx="442800" cy="600139"/>
            </a:xfrm>
            <a:custGeom>
              <a:avLst/>
              <a:gdLst/>
              <a:ahLst/>
              <a:cxnLst/>
              <a:rect l="l" t="t" r="r" b="b"/>
              <a:pathLst>
                <a:path w="11260" h="15261" extrusionOk="0">
                  <a:moveTo>
                    <a:pt x="5674" y="0"/>
                  </a:moveTo>
                  <a:cubicBezTo>
                    <a:pt x="3622" y="143"/>
                    <a:pt x="1731" y="749"/>
                    <a:pt x="0" y="1838"/>
                  </a:cubicBezTo>
                  <a:cubicBezTo>
                    <a:pt x="678" y="4693"/>
                    <a:pt x="1178" y="7726"/>
                    <a:pt x="2177" y="10492"/>
                  </a:cubicBezTo>
                  <a:cubicBezTo>
                    <a:pt x="2822" y="12288"/>
                    <a:pt x="4218" y="15260"/>
                    <a:pt x="6530" y="15260"/>
                  </a:cubicBezTo>
                  <a:cubicBezTo>
                    <a:pt x="6583" y="15260"/>
                    <a:pt x="6637" y="15259"/>
                    <a:pt x="6691" y="15255"/>
                  </a:cubicBezTo>
                  <a:cubicBezTo>
                    <a:pt x="8172" y="15166"/>
                    <a:pt x="9778" y="14060"/>
                    <a:pt x="10403" y="12704"/>
                  </a:cubicBezTo>
                  <a:cubicBezTo>
                    <a:pt x="11259" y="10831"/>
                    <a:pt x="10510" y="9350"/>
                    <a:pt x="9671" y="7672"/>
                  </a:cubicBezTo>
                  <a:cubicBezTo>
                    <a:pt x="8404" y="5067"/>
                    <a:pt x="7066" y="2516"/>
                    <a:pt x="56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44922" y="644751"/>
              <a:ext cx="63195" cy="46364"/>
            </a:xfrm>
            <a:custGeom>
              <a:avLst/>
              <a:gdLst/>
              <a:ahLst/>
              <a:cxnLst/>
              <a:rect l="l" t="t" r="r" b="b"/>
              <a:pathLst>
                <a:path w="1607" h="1179" extrusionOk="0">
                  <a:moveTo>
                    <a:pt x="1606" y="1"/>
                  </a:moveTo>
                  <a:lnTo>
                    <a:pt x="1606" y="1"/>
                  </a:lnTo>
                  <a:cubicBezTo>
                    <a:pt x="1071" y="161"/>
                    <a:pt x="536" y="322"/>
                    <a:pt x="0" y="500"/>
                  </a:cubicBezTo>
                  <a:lnTo>
                    <a:pt x="0" y="1178"/>
                  </a:lnTo>
                  <a:cubicBezTo>
                    <a:pt x="429" y="1053"/>
                    <a:pt x="875" y="928"/>
                    <a:pt x="1321" y="839"/>
                  </a:cubicBezTo>
                  <a:cubicBezTo>
                    <a:pt x="1410" y="554"/>
                    <a:pt x="1499" y="268"/>
                    <a:pt x="16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-208370" y="720531"/>
              <a:ext cx="153682" cy="47072"/>
            </a:xfrm>
            <a:custGeom>
              <a:avLst/>
              <a:gdLst/>
              <a:ahLst/>
              <a:cxnLst/>
              <a:rect l="l" t="t" r="r" b="b"/>
              <a:pathLst>
                <a:path w="3908" h="1197" extrusionOk="0">
                  <a:moveTo>
                    <a:pt x="2587" y="1"/>
                  </a:moveTo>
                  <a:cubicBezTo>
                    <a:pt x="1713" y="375"/>
                    <a:pt x="857" y="768"/>
                    <a:pt x="0" y="1196"/>
                  </a:cubicBezTo>
                  <a:cubicBezTo>
                    <a:pt x="574" y="1117"/>
                    <a:pt x="1142" y="1065"/>
                    <a:pt x="1707" y="1065"/>
                  </a:cubicBezTo>
                  <a:cubicBezTo>
                    <a:pt x="2162" y="1065"/>
                    <a:pt x="2616" y="1099"/>
                    <a:pt x="3069" y="1178"/>
                  </a:cubicBezTo>
                  <a:cubicBezTo>
                    <a:pt x="3087" y="1089"/>
                    <a:pt x="3140" y="1000"/>
                    <a:pt x="3212" y="946"/>
                  </a:cubicBezTo>
                  <a:cubicBezTo>
                    <a:pt x="3230" y="839"/>
                    <a:pt x="3283" y="768"/>
                    <a:pt x="3390" y="697"/>
                  </a:cubicBezTo>
                  <a:cubicBezTo>
                    <a:pt x="3569" y="589"/>
                    <a:pt x="3729" y="482"/>
                    <a:pt x="3908" y="375"/>
                  </a:cubicBezTo>
                  <a:cubicBezTo>
                    <a:pt x="3533" y="197"/>
                    <a:pt x="3123" y="90"/>
                    <a:pt x="2694" y="36"/>
                  </a:cubicBezTo>
                  <a:cubicBezTo>
                    <a:pt x="2659" y="36"/>
                    <a:pt x="2623" y="18"/>
                    <a:pt x="2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-395714" y="779046"/>
              <a:ext cx="313656" cy="95914"/>
            </a:xfrm>
            <a:custGeom>
              <a:avLst/>
              <a:gdLst/>
              <a:ahLst/>
              <a:cxnLst/>
              <a:rect l="l" t="t" r="r" b="b"/>
              <a:pathLst>
                <a:path w="7976" h="2439" extrusionOk="0">
                  <a:moveTo>
                    <a:pt x="6444" y="0"/>
                  </a:moveTo>
                  <a:cubicBezTo>
                    <a:pt x="5489" y="0"/>
                    <a:pt x="4542" y="150"/>
                    <a:pt x="3587" y="315"/>
                  </a:cubicBezTo>
                  <a:cubicBezTo>
                    <a:pt x="2355" y="975"/>
                    <a:pt x="1160" y="1689"/>
                    <a:pt x="0" y="2438"/>
                  </a:cubicBezTo>
                  <a:cubicBezTo>
                    <a:pt x="946" y="2402"/>
                    <a:pt x="1856" y="2313"/>
                    <a:pt x="2766" y="2170"/>
                  </a:cubicBezTo>
                  <a:cubicBezTo>
                    <a:pt x="4407" y="1296"/>
                    <a:pt x="6120" y="689"/>
                    <a:pt x="7958" y="368"/>
                  </a:cubicBezTo>
                  <a:lnTo>
                    <a:pt x="7976" y="368"/>
                  </a:lnTo>
                  <a:cubicBezTo>
                    <a:pt x="7958" y="297"/>
                    <a:pt x="7940" y="208"/>
                    <a:pt x="7922" y="136"/>
                  </a:cubicBezTo>
                  <a:cubicBezTo>
                    <a:pt x="7426" y="40"/>
                    <a:pt x="6934" y="0"/>
                    <a:pt x="64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-226617" y="809641"/>
              <a:ext cx="149474" cy="44241"/>
            </a:xfrm>
            <a:custGeom>
              <a:avLst/>
              <a:gdLst/>
              <a:ahLst/>
              <a:cxnLst/>
              <a:rect l="l" t="t" r="r" b="b"/>
              <a:pathLst>
                <a:path w="3801" h="1125" extrusionOk="0">
                  <a:moveTo>
                    <a:pt x="3765" y="1"/>
                  </a:moveTo>
                  <a:cubicBezTo>
                    <a:pt x="2445" y="233"/>
                    <a:pt x="1196" y="589"/>
                    <a:pt x="0" y="1125"/>
                  </a:cubicBezTo>
                  <a:cubicBezTo>
                    <a:pt x="1267" y="857"/>
                    <a:pt x="2516" y="536"/>
                    <a:pt x="3801" y="197"/>
                  </a:cubicBezTo>
                  <a:cubicBezTo>
                    <a:pt x="3801" y="143"/>
                    <a:pt x="3783" y="72"/>
                    <a:pt x="37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115078" y="610381"/>
              <a:ext cx="137559" cy="63903"/>
            </a:xfrm>
            <a:custGeom>
              <a:avLst/>
              <a:gdLst/>
              <a:ahLst/>
              <a:cxnLst/>
              <a:rect l="l" t="t" r="r" b="b"/>
              <a:pathLst>
                <a:path w="3498" h="1625" extrusionOk="0">
                  <a:moveTo>
                    <a:pt x="3498" y="0"/>
                  </a:moveTo>
                  <a:lnTo>
                    <a:pt x="3498" y="0"/>
                  </a:lnTo>
                  <a:cubicBezTo>
                    <a:pt x="2445" y="214"/>
                    <a:pt x="1392" y="446"/>
                    <a:pt x="357" y="732"/>
                  </a:cubicBezTo>
                  <a:cubicBezTo>
                    <a:pt x="215" y="1017"/>
                    <a:pt x="90" y="1321"/>
                    <a:pt x="1" y="1624"/>
                  </a:cubicBezTo>
                  <a:cubicBezTo>
                    <a:pt x="447" y="1553"/>
                    <a:pt x="911" y="1499"/>
                    <a:pt x="1374" y="1463"/>
                  </a:cubicBezTo>
                  <a:cubicBezTo>
                    <a:pt x="1999" y="857"/>
                    <a:pt x="2731" y="375"/>
                    <a:pt x="3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209104" y="696660"/>
              <a:ext cx="60364" cy="19702"/>
            </a:xfrm>
            <a:custGeom>
              <a:avLst/>
              <a:gdLst/>
              <a:ahLst/>
              <a:cxnLst/>
              <a:rect l="l" t="t" r="r" b="b"/>
              <a:pathLst>
                <a:path w="1535" h="501" extrusionOk="0">
                  <a:moveTo>
                    <a:pt x="1535" y="1"/>
                  </a:moveTo>
                  <a:lnTo>
                    <a:pt x="0" y="197"/>
                  </a:lnTo>
                  <a:cubicBezTo>
                    <a:pt x="54" y="304"/>
                    <a:pt x="108" y="394"/>
                    <a:pt x="179" y="501"/>
                  </a:cubicBezTo>
                  <a:cubicBezTo>
                    <a:pt x="625" y="358"/>
                    <a:pt x="1089" y="179"/>
                    <a:pt x="1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189442" y="583011"/>
              <a:ext cx="270910" cy="105981"/>
            </a:xfrm>
            <a:custGeom>
              <a:avLst/>
              <a:gdLst/>
              <a:ahLst/>
              <a:cxnLst/>
              <a:rect l="l" t="t" r="r" b="b"/>
              <a:pathLst>
                <a:path w="6889" h="2695" extrusionOk="0">
                  <a:moveTo>
                    <a:pt x="6888" y="0"/>
                  </a:moveTo>
                  <a:lnTo>
                    <a:pt x="6888" y="0"/>
                  </a:lnTo>
                  <a:cubicBezTo>
                    <a:pt x="5835" y="72"/>
                    <a:pt x="4783" y="197"/>
                    <a:pt x="3730" y="340"/>
                  </a:cubicBezTo>
                  <a:cubicBezTo>
                    <a:pt x="2356" y="750"/>
                    <a:pt x="1054" y="1321"/>
                    <a:pt x="1" y="2267"/>
                  </a:cubicBezTo>
                  <a:cubicBezTo>
                    <a:pt x="37" y="2302"/>
                    <a:pt x="90" y="2338"/>
                    <a:pt x="126" y="2409"/>
                  </a:cubicBezTo>
                  <a:cubicBezTo>
                    <a:pt x="179" y="2498"/>
                    <a:pt x="233" y="2606"/>
                    <a:pt x="286" y="2695"/>
                  </a:cubicBezTo>
                  <a:cubicBezTo>
                    <a:pt x="1303" y="2570"/>
                    <a:pt x="2303" y="2427"/>
                    <a:pt x="3302" y="2302"/>
                  </a:cubicBezTo>
                  <a:cubicBezTo>
                    <a:pt x="4569" y="1660"/>
                    <a:pt x="5764" y="875"/>
                    <a:pt x="68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11575" y="879640"/>
              <a:ext cx="165047" cy="351526"/>
            </a:xfrm>
            <a:custGeom>
              <a:avLst/>
              <a:gdLst/>
              <a:ahLst/>
              <a:cxnLst/>
              <a:rect l="l" t="t" r="r" b="b"/>
              <a:pathLst>
                <a:path w="4197" h="8939" extrusionOk="0">
                  <a:moveTo>
                    <a:pt x="204" y="0"/>
                  </a:moveTo>
                  <a:cubicBezTo>
                    <a:pt x="99" y="0"/>
                    <a:pt x="1" y="67"/>
                    <a:pt x="10" y="201"/>
                  </a:cubicBezTo>
                  <a:cubicBezTo>
                    <a:pt x="331" y="3449"/>
                    <a:pt x="1616" y="6410"/>
                    <a:pt x="3775" y="8873"/>
                  </a:cubicBezTo>
                  <a:cubicBezTo>
                    <a:pt x="3817" y="8919"/>
                    <a:pt x="3865" y="8938"/>
                    <a:pt x="3911" y="8938"/>
                  </a:cubicBezTo>
                  <a:cubicBezTo>
                    <a:pt x="4062" y="8938"/>
                    <a:pt x="4196" y="8733"/>
                    <a:pt x="4060" y="8569"/>
                  </a:cubicBezTo>
                  <a:cubicBezTo>
                    <a:pt x="1990" y="6214"/>
                    <a:pt x="741" y="3324"/>
                    <a:pt x="438" y="201"/>
                  </a:cubicBezTo>
                  <a:cubicBezTo>
                    <a:pt x="420" y="67"/>
                    <a:pt x="309" y="0"/>
                    <a:pt x="2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-10133" y="824467"/>
              <a:ext cx="24499" cy="38145"/>
            </a:xfrm>
            <a:custGeom>
              <a:avLst/>
              <a:gdLst/>
              <a:ahLst/>
              <a:cxnLst/>
              <a:rect l="l" t="t" r="r" b="b"/>
              <a:pathLst>
                <a:path w="623" h="970" extrusionOk="0">
                  <a:moveTo>
                    <a:pt x="260" y="0"/>
                  </a:moveTo>
                  <a:cubicBezTo>
                    <a:pt x="135" y="0"/>
                    <a:pt x="1" y="103"/>
                    <a:pt x="44" y="266"/>
                  </a:cubicBezTo>
                  <a:cubicBezTo>
                    <a:pt x="80" y="444"/>
                    <a:pt x="133" y="641"/>
                    <a:pt x="187" y="819"/>
                  </a:cubicBezTo>
                  <a:cubicBezTo>
                    <a:pt x="208" y="925"/>
                    <a:pt x="285" y="969"/>
                    <a:pt x="365" y="969"/>
                  </a:cubicBezTo>
                  <a:cubicBezTo>
                    <a:pt x="489" y="969"/>
                    <a:pt x="623" y="863"/>
                    <a:pt x="580" y="712"/>
                  </a:cubicBezTo>
                  <a:cubicBezTo>
                    <a:pt x="544" y="516"/>
                    <a:pt x="490" y="337"/>
                    <a:pt x="437" y="141"/>
                  </a:cubicBezTo>
                  <a:cubicBezTo>
                    <a:pt x="416" y="43"/>
                    <a:pt x="340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266283" y="276630"/>
              <a:ext cx="174406" cy="236029"/>
            </a:xfrm>
            <a:custGeom>
              <a:avLst/>
              <a:gdLst/>
              <a:ahLst/>
              <a:cxnLst/>
              <a:rect l="l" t="t" r="r" b="b"/>
              <a:pathLst>
                <a:path w="4435" h="6002" extrusionOk="0">
                  <a:moveTo>
                    <a:pt x="326" y="1"/>
                  </a:moveTo>
                  <a:cubicBezTo>
                    <a:pt x="156" y="1"/>
                    <a:pt x="0" y="210"/>
                    <a:pt x="170" y="351"/>
                  </a:cubicBezTo>
                  <a:cubicBezTo>
                    <a:pt x="1954" y="1796"/>
                    <a:pt x="3257" y="3652"/>
                    <a:pt x="3989" y="5847"/>
                  </a:cubicBezTo>
                  <a:cubicBezTo>
                    <a:pt x="4017" y="5955"/>
                    <a:pt x="4101" y="6002"/>
                    <a:pt x="4186" y="6002"/>
                  </a:cubicBezTo>
                  <a:cubicBezTo>
                    <a:pt x="4310" y="6002"/>
                    <a:pt x="4434" y="5899"/>
                    <a:pt x="4381" y="5740"/>
                  </a:cubicBezTo>
                  <a:cubicBezTo>
                    <a:pt x="3649" y="3474"/>
                    <a:pt x="2311" y="1547"/>
                    <a:pt x="456" y="48"/>
                  </a:cubicBezTo>
                  <a:cubicBezTo>
                    <a:pt x="415" y="15"/>
                    <a:pt x="370" y="1"/>
                    <a:pt x="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249059" y="1178274"/>
              <a:ext cx="63589" cy="65240"/>
            </a:xfrm>
            <a:custGeom>
              <a:avLst/>
              <a:gdLst/>
              <a:ahLst/>
              <a:cxnLst/>
              <a:rect l="l" t="t" r="r" b="b"/>
              <a:pathLst>
                <a:path w="1617" h="1659" extrusionOk="0">
                  <a:moveTo>
                    <a:pt x="1412" y="1"/>
                  </a:moveTo>
                  <a:cubicBezTo>
                    <a:pt x="1303" y="1"/>
                    <a:pt x="1188" y="72"/>
                    <a:pt x="1179" y="208"/>
                  </a:cubicBezTo>
                  <a:cubicBezTo>
                    <a:pt x="1143" y="726"/>
                    <a:pt x="751" y="1136"/>
                    <a:pt x="251" y="1243"/>
                  </a:cubicBezTo>
                  <a:cubicBezTo>
                    <a:pt x="0" y="1293"/>
                    <a:pt x="79" y="1658"/>
                    <a:pt x="311" y="1658"/>
                  </a:cubicBezTo>
                  <a:cubicBezTo>
                    <a:pt x="326" y="1658"/>
                    <a:pt x="342" y="1657"/>
                    <a:pt x="358" y="1653"/>
                  </a:cubicBezTo>
                  <a:cubicBezTo>
                    <a:pt x="1054" y="1493"/>
                    <a:pt x="1554" y="904"/>
                    <a:pt x="1607" y="208"/>
                  </a:cubicBezTo>
                  <a:cubicBezTo>
                    <a:pt x="1616" y="68"/>
                    <a:pt x="1517" y="1"/>
                    <a:pt x="1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-512903" y="130262"/>
              <a:ext cx="1033579" cy="1203856"/>
            </a:xfrm>
            <a:custGeom>
              <a:avLst/>
              <a:gdLst/>
              <a:ahLst/>
              <a:cxnLst/>
              <a:rect l="l" t="t" r="r" b="b"/>
              <a:pathLst>
                <a:path w="26283" h="30613" extrusionOk="0">
                  <a:moveTo>
                    <a:pt x="19467" y="12209"/>
                  </a:moveTo>
                  <a:lnTo>
                    <a:pt x="19467" y="12209"/>
                  </a:lnTo>
                  <a:cubicBezTo>
                    <a:pt x="18700" y="12584"/>
                    <a:pt x="17968" y="13066"/>
                    <a:pt x="17343" y="13672"/>
                  </a:cubicBezTo>
                  <a:cubicBezTo>
                    <a:pt x="16880" y="13708"/>
                    <a:pt x="16416" y="13762"/>
                    <a:pt x="15970" y="13833"/>
                  </a:cubicBezTo>
                  <a:cubicBezTo>
                    <a:pt x="16059" y="13530"/>
                    <a:pt x="16184" y="13226"/>
                    <a:pt x="16326" y="12941"/>
                  </a:cubicBezTo>
                  <a:cubicBezTo>
                    <a:pt x="17361" y="12655"/>
                    <a:pt x="18414" y="12423"/>
                    <a:pt x="19467" y="12209"/>
                  </a:cubicBezTo>
                  <a:close/>
                  <a:moveTo>
                    <a:pt x="24748" y="11513"/>
                  </a:moveTo>
                  <a:lnTo>
                    <a:pt x="24748" y="11513"/>
                  </a:lnTo>
                  <a:cubicBezTo>
                    <a:pt x="23624" y="12388"/>
                    <a:pt x="22429" y="13173"/>
                    <a:pt x="21162" y="13815"/>
                  </a:cubicBezTo>
                  <a:cubicBezTo>
                    <a:pt x="20163" y="13940"/>
                    <a:pt x="19163" y="14083"/>
                    <a:pt x="18146" y="14208"/>
                  </a:cubicBezTo>
                  <a:cubicBezTo>
                    <a:pt x="18093" y="14119"/>
                    <a:pt x="18039" y="14011"/>
                    <a:pt x="17986" y="13922"/>
                  </a:cubicBezTo>
                  <a:cubicBezTo>
                    <a:pt x="17950" y="13851"/>
                    <a:pt x="17897" y="13815"/>
                    <a:pt x="17861" y="13780"/>
                  </a:cubicBezTo>
                  <a:cubicBezTo>
                    <a:pt x="18914" y="12834"/>
                    <a:pt x="20216" y="12263"/>
                    <a:pt x="21590" y="11853"/>
                  </a:cubicBezTo>
                  <a:cubicBezTo>
                    <a:pt x="22643" y="11710"/>
                    <a:pt x="23695" y="11585"/>
                    <a:pt x="24748" y="11513"/>
                  </a:cubicBezTo>
                  <a:close/>
                  <a:moveTo>
                    <a:pt x="15791" y="13084"/>
                  </a:moveTo>
                  <a:cubicBezTo>
                    <a:pt x="15684" y="13351"/>
                    <a:pt x="15595" y="13637"/>
                    <a:pt x="15506" y="13922"/>
                  </a:cubicBezTo>
                  <a:cubicBezTo>
                    <a:pt x="15060" y="14011"/>
                    <a:pt x="14614" y="14136"/>
                    <a:pt x="14185" y="14261"/>
                  </a:cubicBezTo>
                  <a:lnTo>
                    <a:pt x="14185" y="13583"/>
                  </a:lnTo>
                  <a:cubicBezTo>
                    <a:pt x="14721" y="13405"/>
                    <a:pt x="15256" y="13244"/>
                    <a:pt x="15791" y="13084"/>
                  </a:cubicBezTo>
                  <a:close/>
                  <a:moveTo>
                    <a:pt x="19895" y="14404"/>
                  </a:moveTo>
                  <a:lnTo>
                    <a:pt x="19895" y="14404"/>
                  </a:lnTo>
                  <a:cubicBezTo>
                    <a:pt x="19449" y="14582"/>
                    <a:pt x="18985" y="14761"/>
                    <a:pt x="18539" y="14904"/>
                  </a:cubicBezTo>
                  <a:cubicBezTo>
                    <a:pt x="18485" y="14797"/>
                    <a:pt x="18414" y="14707"/>
                    <a:pt x="18360" y="14600"/>
                  </a:cubicBezTo>
                  <a:lnTo>
                    <a:pt x="19895" y="14404"/>
                  </a:lnTo>
                  <a:close/>
                  <a:moveTo>
                    <a:pt x="13757" y="13708"/>
                  </a:moveTo>
                  <a:lnTo>
                    <a:pt x="13757" y="14404"/>
                  </a:lnTo>
                  <a:cubicBezTo>
                    <a:pt x="13204" y="14618"/>
                    <a:pt x="12651" y="14850"/>
                    <a:pt x="12116" y="15136"/>
                  </a:cubicBezTo>
                  <a:cubicBezTo>
                    <a:pt x="11759" y="14957"/>
                    <a:pt x="11402" y="14814"/>
                    <a:pt x="11009" y="14725"/>
                  </a:cubicBezTo>
                  <a:cubicBezTo>
                    <a:pt x="11919" y="14368"/>
                    <a:pt x="12829" y="14029"/>
                    <a:pt x="13757" y="13708"/>
                  </a:cubicBezTo>
                  <a:close/>
                  <a:moveTo>
                    <a:pt x="10331" y="15011"/>
                  </a:moveTo>
                  <a:cubicBezTo>
                    <a:pt x="10367" y="15028"/>
                    <a:pt x="10403" y="15046"/>
                    <a:pt x="10438" y="15046"/>
                  </a:cubicBezTo>
                  <a:cubicBezTo>
                    <a:pt x="10867" y="15100"/>
                    <a:pt x="11277" y="15207"/>
                    <a:pt x="11652" y="15385"/>
                  </a:cubicBezTo>
                  <a:cubicBezTo>
                    <a:pt x="11473" y="15492"/>
                    <a:pt x="11313" y="15599"/>
                    <a:pt x="11134" y="15707"/>
                  </a:cubicBezTo>
                  <a:cubicBezTo>
                    <a:pt x="11027" y="15778"/>
                    <a:pt x="10974" y="15849"/>
                    <a:pt x="10956" y="15956"/>
                  </a:cubicBezTo>
                  <a:cubicBezTo>
                    <a:pt x="10884" y="16010"/>
                    <a:pt x="10831" y="16099"/>
                    <a:pt x="10813" y="16188"/>
                  </a:cubicBezTo>
                  <a:cubicBezTo>
                    <a:pt x="10360" y="16109"/>
                    <a:pt x="9906" y="16075"/>
                    <a:pt x="9451" y="16075"/>
                  </a:cubicBezTo>
                  <a:cubicBezTo>
                    <a:pt x="8886" y="16075"/>
                    <a:pt x="8318" y="16127"/>
                    <a:pt x="7744" y="16206"/>
                  </a:cubicBezTo>
                  <a:cubicBezTo>
                    <a:pt x="8601" y="15778"/>
                    <a:pt x="9457" y="15385"/>
                    <a:pt x="10331" y="15011"/>
                  </a:cubicBezTo>
                  <a:close/>
                  <a:moveTo>
                    <a:pt x="11045" y="17277"/>
                  </a:moveTo>
                  <a:cubicBezTo>
                    <a:pt x="11063" y="17348"/>
                    <a:pt x="11081" y="17419"/>
                    <a:pt x="11081" y="17473"/>
                  </a:cubicBezTo>
                  <a:cubicBezTo>
                    <a:pt x="9796" y="17812"/>
                    <a:pt x="8547" y="18133"/>
                    <a:pt x="7280" y="18401"/>
                  </a:cubicBezTo>
                  <a:cubicBezTo>
                    <a:pt x="8476" y="17865"/>
                    <a:pt x="9725" y="17509"/>
                    <a:pt x="11045" y="17277"/>
                  </a:cubicBezTo>
                  <a:close/>
                  <a:moveTo>
                    <a:pt x="13791" y="853"/>
                  </a:moveTo>
                  <a:cubicBezTo>
                    <a:pt x="19239" y="853"/>
                    <a:pt x="24151" y="4910"/>
                    <a:pt x="25319" y="10639"/>
                  </a:cubicBezTo>
                  <a:cubicBezTo>
                    <a:pt x="17076" y="11121"/>
                    <a:pt x="9029" y="13887"/>
                    <a:pt x="2159" y="18472"/>
                  </a:cubicBezTo>
                  <a:cubicBezTo>
                    <a:pt x="964" y="15724"/>
                    <a:pt x="1517" y="12156"/>
                    <a:pt x="2302" y="9372"/>
                  </a:cubicBezTo>
                  <a:cubicBezTo>
                    <a:pt x="3301" y="5786"/>
                    <a:pt x="5567" y="3591"/>
                    <a:pt x="8850" y="2003"/>
                  </a:cubicBezTo>
                  <a:cubicBezTo>
                    <a:pt x="10488" y="1215"/>
                    <a:pt x="12164" y="853"/>
                    <a:pt x="13791" y="853"/>
                  </a:cubicBezTo>
                  <a:close/>
                  <a:moveTo>
                    <a:pt x="9424" y="16498"/>
                  </a:moveTo>
                  <a:cubicBezTo>
                    <a:pt x="9914" y="16498"/>
                    <a:pt x="10406" y="16538"/>
                    <a:pt x="10902" y="16634"/>
                  </a:cubicBezTo>
                  <a:cubicBezTo>
                    <a:pt x="10920" y="16706"/>
                    <a:pt x="10938" y="16795"/>
                    <a:pt x="10956" y="16866"/>
                  </a:cubicBezTo>
                  <a:lnTo>
                    <a:pt x="10938" y="16866"/>
                  </a:lnTo>
                  <a:cubicBezTo>
                    <a:pt x="9100" y="17187"/>
                    <a:pt x="7387" y="17794"/>
                    <a:pt x="5746" y="18668"/>
                  </a:cubicBezTo>
                  <a:cubicBezTo>
                    <a:pt x="4836" y="18811"/>
                    <a:pt x="3926" y="18900"/>
                    <a:pt x="2980" y="18936"/>
                  </a:cubicBezTo>
                  <a:cubicBezTo>
                    <a:pt x="4140" y="18187"/>
                    <a:pt x="5335" y="17473"/>
                    <a:pt x="6567" y="16813"/>
                  </a:cubicBezTo>
                  <a:cubicBezTo>
                    <a:pt x="7522" y="16648"/>
                    <a:pt x="8469" y="16498"/>
                    <a:pt x="9424" y="16498"/>
                  </a:cubicBezTo>
                  <a:close/>
                  <a:moveTo>
                    <a:pt x="17361" y="14511"/>
                  </a:moveTo>
                  <a:cubicBezTo>
                    <a:pt x="18753" y="17027"/>
                    <a:pt x="20091" y="19578"/>
                    <a:pt x="21358" y="22183"/>
                  </a:cubicBezTo>
                  <a:cubicBezTo>
                    <a:pt x="22197" y="23861"/>
                    <a:pt x="22946" y="25342"/>
                    <a:pt x="22090" y="27215"/>
                  </a:cubicBezTo>
                  <a:cubicBezTo>
                    <a:pt x="21465" y="28571"/>
                    <a:pt x="19859" y="29677"/>
                    <a:pt x="18378" y="29766"/>
                  </a:cubicBezTo>
                  <a:cubicBezTo>
                    <a:pt x="18324" y="29770"/>
                    <a:pt x="18270" y="29771"/>
                    <a:pt x="18217" y="29771"/>
                  </a:cubicBezTo>
                  <a:cubicBezTo>
                    <a:pt x="15905" y="29771"/>
                    <a:pt x="14509" y="26799"/>
                    <a:pt x="13864" y="25003"/>
                  </a:cubicBezTo>
                  <a:cubicBezTo>
                    <a:pt x="12865" y="22237"/>
                    <a:pt x="12365" y="19204"/>
                    <a:pt x="11687" y="16349"/>
                  </a:cubicBezTo>
                  <a:cubicBezTo>
                    <a:pt x="13418" y="15260"/>
                    <a:pt x="15309" y="14654"/>
                    <a:pt x="17361" y="14511"/>
                  </a:cubicBezTo>
                  <a:close/>
                  <a:moveTo>
                    <a:pt x="14124" y="1"/>
                  </a:moveTo>
                  <a:cubicBezTo>
                    <a:pt x="12374" y="1"/>
                    <a:pt x="10608" y="373"/>
                    <a:pt x="8940" y="1058"/>
                  </a:cubicBezTo>
                  <a:cubicBezTo>
                    <a:pt x="5442" y="2503"/>
                    <a:pt x="3016" y="4823"/>
                    <a:pt x="1713" y="8391"/>
                  </a:cubicBezTo>
                  <a:cubicBezTo>
                    <a:pt x="571" y="11603"/>
                    <a:pt x="0" y="16028"/>
                    <a:pt x="1571" y="19186"/>
                  </a:cubicBezTo>
                  <a:cubicBezTo>
                    <a:pt x="1588" y="19257"/>
                    <a:pt x="1606" y="19311"/>
                    <a:pt x="1642" y="19364"/>
                  </a:cubicBezTo>
                  <a:cubicBezTo>
                    <a:pt x="1624" y="19578"/>
                    <a:pt x="1767" y="19810"/>
                    <a:pt x="2052" y="19810"/>
                  </a:cubicBezTo>
                  <a:cubicBezTo>
                    <a:pt x="5264" y="19810"/>
                    <a:pt x="8190" y="19097"/>
                    <a:pt x="11277" y="18294"/>
                  </a:cubicBezTo>
                  <a:cubicBezTo>
                    <a:pt x="11901" y="21238"/>
                    <a:pt x="12472" y="24289"/>
                    <a:pt x="13793" y="26965"/>
                  </a:cubicBezTo>
                  <a:cubicBezTo>
                    <a:pt x="14615" y="28660"/>
                    <a:pt x="16212" y="30613"/>
                    <a:pt x="18260" y="30613"/>
                  </a:cubicBezTo>
                  <a:cubicBezTo>
                    <a:pt x="18433" y="30613"/>
                    <a:pt x="18609" y="30599"/>
                    <a:pt x="18789" y="30569"/>
                  </a:cubicBezTo>
                  <a:cubicBezTo>
                    <a:pt x="21322" y="30159"/>
                    <a:pt x="23892" y="27483"/>
                    <a:pt x="23303" y="24771"/>
                  </a:cubicBezTo>
                  <a:cubicBezTo>
                    <a:pt x="22946" y="23058"/>
                    <a:pt x="21947" y="21452"/>
                    <a:pt x="21162" y="19882"/>
                  </a:cubicBezTo>
                  <a:cubicBezTo>
                    <a:pt x="20448" y="18472"/>
                    <a:pt x="19699" y="17063"/>
                    <a:pt x="18949" y="15653"/>
                  </a:cubicBezTo>
                  <a:cubicBezTo>
                    <a:pt x="21608" y="14761"/>
                    <a:pt x="23963" y="13280"/>
                    <a:pt x="26122" y="11496"/>
                  </a:cubicBezTo>
                  <a:cubicBezTo>
                    <a:pt x="26265" y="11353"/>
                    <a:pt x="26283" y="11192"/>
                    <a:pt x="26229" y="11067"/>
                  </a:cubicBezTo>
                  <a:cubicBezTo>
                    <a:pt x="26229" y="11014"/>
                    <a:pt x="26229" y="10978"/>
                    <a:pt x="26229" y="10925"/>
                  </a:cubicBezTo>
                  <a:cubicBezTo>
                    <a:pt x="25622" y="7231"/>
                    <a:pt x="23535" y="4020"/>
                    <a:pt x="20466" y="1914"/>
                  </a:cubicBezTo>
                  <a:cubicBezTo>
                    <a:pt x="18532" y="598"/>
                    <a:pt x="16341" y="1"/>
                    <a:pt x="14124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" name="Google Shape;337;p13"/>
          <p:cNvGrpSpPr/>
          <p:nvPr/>
        </p:nvGrpSpPr>
        <p:grpSpPr>
          <a:xfrm>
            <a:off x="8398534" y="103885"/>
            <a:ext cx="988295" cy="1014625"/>
            <a:chOff x="8095121" y="-207949"/>
            <a:chExt cx="1595825" cy="1638342"/>
          </a:xfrm>
        </p:grpSpPr>
        <p:grpSp>
          <p:nvGrpSpPr>
            <p:cNvPr id="338" name="Google Shape;338;p13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339" name="Google Shape;339;p13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13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13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13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3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4" name="Google Shape;344;p13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345" name="Google Shape;345;p13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3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7" name="Google Shape;347;p13"/>
          <p:cNvGrpSpPr/>
          <p:nvPr/>
        </p:nvGrpSpPr>
        <p:grpSpPr>
          <a:xfrm rot="-2079588">
            <a:off x="8339182" y="4746597"/>
            <a:ext cx="669672" cy="533419"/>
            <a:chOff x="-602987" y="2563895"/>
            <a:chExt cx="640505" cy="510186"/>
          </a:xfrm>
        </p:grpSpPr>
        <p:sp>
          <p:nvSpPr>
            <p:cNvPr id="348" name="Google Shape;348;p13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351;p13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1"/>
          </p:nvPr>
        </p:nvSpPr>
        <p:spPr>
          <a:xfrm>
            <a:off x="1649425" y="167275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2"/>
          </p:nvPr>
        </p:nvSpPr>
        <p:spPr>
          <a:xfrm>
            <a:off x="1649425" y="2099075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4"/>
          </p:nvPr>
        </p:nvSpPr>
        <p:spPr>
          <a:xfrm>
            <a:off x="1649425" y="36045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5"/>
          </p:nvPr>
        </p:nvSpPr>
        <p:spPr>
          <a:xfrm>
            <a:off x="1649425" y="4030800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8"/>
          </p:nvPr>
        </p:nvSpPr>
        <p:spPr>
          <a:xfrm>
            <a:off x="5906100" y="2099072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9" hasCustomPrompt="1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361" name="Google Shape;361;p13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251790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200">
                <a:solidFill>
                  <a:schemeClr val="dk2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Titillium Web SemiBold"/>
              <a:buNone/>
              <a:defRPr sz="2000">
                <a:latin typeface="Titillium Web SemiBold"/>
                <a:ea typeface="Titillium Web SemiBold"/>
                <a:cs typeface="Titillium Web SemiBold"/>
                <a:sym typeface="Titillium Web SemiBold"/>
              </a:defRPr>
            </a:lvl9pPr>
          </a:lstStyle>
          <a:p>
            <a:endParaRPr/>
          </a:p>
        </p:txBody>
      </p:sp>
      <p:sp>
        <p:nvSpPr>
          <p:cNvPr id="362" name="Google Shape;362;p13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5179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4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0" name="Google Shape;45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7"/>
          <p:cNvSpPr/>
          <p:nvPr/>
        </p:nvSpPr>
        <p:spPr>
          <a:xfrm rot="-3144195">
            <a:off x="8357888" y="164123"/>
            <a:ext cx="417008" cy="415622"/>
          </a:xfrm>
          <a:custGeom>
            <a:avLst/>
            <a:gdLst/>
            <a:ahLst/>
            <a:cxnLst/>
            <a:rect l="l" t="t" r="r" b="b"/>
            <a:pathLst>
              <a:path w="2766" h="2757" extrusionOk="0">
                <a:moveTo>
                  <a:pt x="1383" y="652"/>
                </a:moveTo>
                <a:cubicBezTo>
                  <a:pt x="1784" y="652"/>
                  <a:pt x="2106" y="982"/>
                  <a:pt x="2106" y="1383"/>
                </a:cubicBezTo>
                <a:cubicBezTo>
                  <a:pt x="2106" y="1776"/>
                  <a:pt x="1784" y="2106"/>
                  <a:pt x="1383" y="2106"/>
                </a:cubicBezTo>
                <a:cubicBezTo>
                  <a:pt x="981" y="2106"/>
                  <a:pt x="660" y="1776"/>
                  <a:pt x="660" y="1383"/>
                </a:cubicBezTo>
                <a:cubicBezTo>
                  <a:pt x="660" y="982"/>
                  <a:pt x="981" y="652"/>
                  <a:pt x="1383" y="652"/>
                </a:cubicBezTo>
                <a:close/>
                <a:moveTo>
                  <a:pt x="1383" y="0"/>
                </a:moveTo>
                <a:cubicBezTo>
                  <a:pt x="625" y="0"/>
                  <a:pt x="0" y="616"/>
                  <a:pt x="0" y="1383"/>
                </a:cubicBezTo>
                <a:cubicBezTo>
                  <a:pt x="0" y="2141"/>
                  <a:pt x="625" y="2757"/>
                  <a:pt x="1383" y="2757"/>
                </a:cubicBezTo>
                <a:cubicBezTo>
                  <a:pt x="2141" y="2757"/>
                  <a:pt x="2766" y="2141"/>
                  <a:pt x="2766" y="1383"/>
                </a:cubicBezTo>
                <a:cubicBezTo>
                  <a:pt x="2766" y="616"/>
                  <a:pt x="2141" y="0"/>
                  <a:pt x="1383" y="0"/>
                </a:cubicBezTo>
                <a:close/>
              </a:path>
            </a:pathLst>
          </a:custGeom>
          <a:solidFill>
            <a:schemeClr val="accent2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17"/>
          <p:cNvSpPr/>
          <p:nvPr/>
        </p:nvSpPr>
        <p:spPr>
          <a:xfrm rot="-3144039">
            <a:off x="2631319" y="-326121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3" name="Google Shape;453;p17"/>
          <p:cNvGrpSpPr/>
          <p:nvPr/>
        </p:nvGrpSpPr>
        <p:grpSpPr>
          <a:xfrm rot="-2079588">
            <a:off x="8804970" y="4442722"/>
            <a:ext cx="669672" cy="533419"/>
            <a:chOff x="-602987" y="2563895"/>
            <a:chExt cx="640505" cy="510186"/>
          </a:xfrm>
        </p:grpSpPr>
        <p:sp>
          <p:nvSpPr>
            <p:cNvPr id="454" name="Google Shape;454;p17"/>
            <p:cNvSpPr/>
            <p:nvPr/>
          </p:nvSpPr>
          <p:spPr>
            <a:xfrm>
              <a:off x="-602987" y="2563895"/>
              <a:ext cx="640505" cy="510186"/>
            </a:xfrm>
            <a:custGeom>
              <a:avLst/>
              <a:gdLst/>
              <a:ahLst/>
              <a:cxnLst/>
              <a:rect l="l" t="t" r="r" b="b"/>
              <a:pathLst>
                <a:path w="5577" h="4442" extrusionOk="0">
                  <a:moveTo>
                    <a:pt x="2143" y="1"/>
                  </a:moveTo>
                  <a:cubicBezTo>
                    <a:pt x="1373" y="1"/>
                    <a:pt x="443" y="260"/>
                    <a:pt x="90" y="1400"/>
                  </a:cubicBezTo>
                  <a:cubicBezTo>
                    <a:pt x="90" y="1418"/>
                    <a:pt x="81" y="1436"/>
                    <a:pt x="81" y="1454"/>
                  </a:cubicBezTo>
                  <a:cubicBezTo>
                    <a:pt x="54" y="1623"/>
                    <a:pt x="1" y="2435"/>
                    <a:pt x="938" y="2854"/>
                  </a:cubicBezTo>
                  <a:cubicBezTo>
                    <a:pt x="1098" y="2926"/>
                    <a:pt x="1170" y="3104"/>
                    <a:pt x="1107" y="3265"/>
                  </a:cubicBezTo>
                  <a:lnTo>
                    <a:pt x="1009" y="3532"/>
                  </a:lnTo>
                  <a:cubicBezTo>
                    <a:pt x="946" y="3711"/>
                    <a:pt x="1045" y="3907"/>
                    <a:pt x="1223" y="3961"/>
                  </a:cubicBezTo>
                  <a:lnTo>
                    <a:pt x="2820" y="4424"/>
                  </a:lnTo>
                  <a:cubicBezTo>
                    <a:pt x="2853" y="4436"/>
                    <a:pt x="2886" y="4441"/>
                    <a:pt x="2919" y="4441"/>
                  </a:cubicBezTo>
                  <a:cubicBezTo>
                    <a:pt x="3063" y="4441"/>
                    <a:pt x="3194" y="4336"/>
                    <a:pt x="3230" y="4184"/>
                  </a:cubicBezTo>
                  <a:lnTo>
                    <a:pt x="3311" y="3827"/>
                  </a:lnTo>
                  <a:cubicBezTo>
                    <a:pt x="3343" y="3675"/>
                    <a:pt x="3475" y="3573"/>
                    <a:pt x="3631" y="3573"/>
                  </a:cubicBezTo>
                  <a:cubicBezTo>
                    <a:pt x="3649" y="3573"/>
                    <a:pt x="3667" y="3574"/>
                    <a:pt x="3685" y="3577"/>
                  </a:cubicBezTo>
                  <a:cubicBezTo>
                    <a:pt x="3753" y="3587"/>
                    <a:pt x="3830" y="3594"/>
                    <a:pt x="3912" y="3594"/>
                  </a:cubicBezTo>
                  <a:cubicBezTo>
                    <a:pt x="4324" y="3594"/>
                    <a:pt x="4870" y="3413"/>
                    <a:pt x="5130" y="2542"/>
                  </a:cubicBezTo>
                  <a:cubicBezTo>
                    <a:pt x="5576" y="1043"/>
                    <a:pt x="3676" y="294"/>
                    <a:pt x="3212" y="151"/>
                  </a:cubicBezTo>
                  <a:cubicBezTo>
                    <a:pt x="3035" y="100"/>
                    <a:pt x="2620" y="1"/>
                    <a:pt x="2143" y="1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7"/>
            <p:cNvSpPr/>
            <p:nvPr/>
          </p:nvSpPr>
          <p:spPr>
            <a:xfrm>
              <a:off x="-222844" y="2847239"/>
              <a:ext cx="99458" cy="156203"/>
            </a:xfrm>
            <a:custGeom>
              <a:avLst/>
              <a:gdLst/>
              <a:ahLst/>
              <a:cxnLst/>
              <a:rect l="l" t="t" r="r" b="b"/>
              <a:pathLst>
                <a:path w="866" h="1360" extrusionOk="0">
                  <a:moveTo>
                    <a:pt x="421" y="0"/>
                  </a:moveTo>
                  <a:cubicBezTo>
                    <a:pt x="330" y="0"/>
                    <a:pt x="242" y="65"/>
                    <a:pt x="224" y="164"/>
                  </a:cubicBezTo>
                  <a:lnTo>
                    <a:pt x="1" y="1360"/>
                  </a:lnTo>
                  <a:lnTo>
                    <a:pt x="286" y="905"/>
                  </a:lnTo>
                  <a:cubicBezTo>
                    <a:pt x="344" y="922"/>
                    <a:pt x="395" y="929"/>
                    <a:pt x="441" y="929"/>
                  </a:cubicBezTo>
                  <a:cubicBezTo>
                    <a:pt x="683" y="929"/>
                    <a:pt x="759" y="726"/>
                    <a:pt x="759" y="726"/>
                  </a:cubicBezTo>
                  <a:cubicBezTo>
                    <a:pt x="866" y="369"/>
                    <a:pt x="705" y="155"/>
                    <a:pt x="536" y="39"/>
                  </a:cubicBezTo>
                  <a:cubicBezTo>
                    <a:pt x="501" y="12"/>
                    <a:pt x="461" y="0"/>
                    <a:pt x="421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7"/>
            <p:cNvSpPr/>
            <p:nvPr/>
          </p:nvSpPr>
          <p:spPr>
            <a:xfrm>
              <a:off x="-519953" y="2772814"/>
              <a:ext cx="104396" cy="161027"/>
            </a:xfrm>
            <a:custGeom>
              <a:avLst/>
              <a:gdLst/>
              <a:ahLst/>
              <a:cxnLst/>
              <a:rect l="l" t="t" r="r" b="b"/>
              <a:pathLst>
                <a:path w="909" h="1402" extrusionOk="0">
                  <a:moveTo>
                    <a:pt x="673" y="0"/>
                  </a:moveTo>
                  <a:cubicBezTo>
                    <a:pt x="669" y="0"/>
                    <a:pt x="665" y="0"/>
                    <a:pt x="661" y="0"/>
                  </a:cubicBezTo>
                  <a:cubicBezTo>
                    <a:pt x="464" y="9"/>
                    <a:pt x="215" y="99"/>
                    <a:pt x="108" y="455"/>
                  </a:cubicBezTo>
                  <a:cubicBezTo>
                    <a:pt x="108" y="455"/>
                    <a:pt x="0" y="803"/>
                    <a:pt x="402" y="919"/>
                  </a:cubicBezTo>
                  <a:lnTo>
                    <a:pt x="393" y="1401"/>
                  </a:lnTo>
                  <a:lnTo>
                    <a:pt x="857" y="277"/>
                  </a:lnTo>
                  <a:cubicBezTo>
                    <a:pt x="909" y="147"/>
                    <a:pt x="818" y="0"/>
                    <a:pt x="673" y="0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17"/>
          <p:cNvGrpSpPr/>
          <p:nvPr/>
        </p:nvGrpSpPr>
        <p:grpSpPr>
          <a:xfrm rot="-5400000">
            <a:off x="-598075" y="2499961"/>
            <a:ext cx="988295" cy="1014625"/>
            <a:chOff x="8095121" y="-207949"/>
            <a:chExt cx="1595825" cy="1638342"/>
          </a:xfrm>
        </p:grpSpPr>
        <p:grpSp>
          <p:nvGrpSpPr>
            <p:cNvPr id="458" name="Google Shape;458;p17"/>
            <p:cNvGrpSpPr/>
            <p:nvPr/>
          </p:nvGrpSpPr>
          <p:grpSpPr>
            <a:xfrm rot="-2264766">
              <a:off x="8376220" y="-24641"/>
              <a:ext cx="1033628" cy="1271725"/>
              <a:chOff x="8713775" y="1167925"/>
              <a:chExt cx="720425" cy="886375"/>
            </a:xfrm>
          </p:grpSpPr>
          <p:sp>
            <p:nvSpPr>
              <p:cNvPr id="459" name="Google Shape;459;p17"/>
              <p:cNvSpPr/>
              <p:nvPr/>
            </p:nvSpPr>
            <p:spPr>
              <a:xfrm>
                <a:off x="8713775" y="1167925"/>
                <a:ext cx="720425" cy="886375"/>
              </a:xfrm>
              <a:custGeom>
                <a:avLst/>
                <a:gdLst/>
                <a:ahLst/>
                <a:cxnLst/>
                <a:rect l="l" t="t" r="r" b="b"/>
                <a:pathLst>
                  <a:path w="28817" h="35455" extrusionOk="0">
                    <a:moveTo>
                      <a:pt x="12436" y="1535"/>
                    </a:moveTo>
                    <a:cubicBezTo>
                      <a:pt x="13864" y="1535"/>
                      <a:pt x="15024" y="2695"/>
                      <a:pt x="15024" y="4122"/>
                    </a:cubicBezTo>
                    <a:lnTo>
                      <a:pt x="15024" y="7959"/>
                    </a:lnTo>
                    <a:cubicBezTo>
                      <a:pt x="14827" y="7959"/>
                      <a:pt x="14613" y="7941"/>
                      <a:pt x="14399" y="7941"/>
                    </a:cubicBezTo>
                    <a:cubicBezTo>
                      <a:pt x="14221" y="7941"/>
                      <a:pt x="14042" y="7941"/>
                      <a:pt x="13864" y="7959"/>
                    </a:cubicBezTo>
                    <a:lnTo>
                      <a:pt x="13864" y="5175"/>
                    </a:lnTo>
                    <a:cubicBezTo>
                      <a:pt x="13882" y="4890"/>
                      <a:pt x="13917" y="3551"/>
                      <a:pt x="12990" y="2945"/>
                    </a:cubicBezTo>
                    <a:cubicBezTo>
                      <a:pt x="12707" y="2765"/>
                      <a:pt x="12396" y="2668"/>
                      <a:pt x="12045" y="2668"/>
                    </a:cubicBezTo>
                    <a:cubicBezTo>
                      <a:pt x="11908" y="2668"/>
                      <a:pt x="11765" y="2683"/>
                      <a:pt x="11616" y="2713"/>
                    </a:cubicBezTo>
                    <a:lnTo>
                      <a:pt x="11616" y="1660"/>
                    </a:lnTo>
                    <a:cubicBezTo>
                      <a:pt x="11883" y="1571"/>
                      <a:pt x="12169" y="1535"/>
                      <a:pt x="12436" y="1535"/>
                    </a:cubicBezTo>
                    <a:close/>
                    <a:moveTo>
                      <a:pt x="7869" y="10314"/>
                    </a:moveTo>
                    <a:lnTo>
                      <a:pt x="7869" y="10314"/>
                    </a:lnTo>
                    <a:cubicBezTo>
                      <a:pt x="7744" y="10457"/>
                      <a:pt x="7619" y="10617"/>
                      <a:pt x="7512" y="10778"/>
                    </a:cubicBezTo>
                    <a:cubicBezTo>
                      <a:pt x="5799" y="13151"/>
                      <a:pt x="5781" y="16898"/>
                      <a:pt x="7476" y="21947"/>
                    </a:cubicBezTo>
                    <a:cubicBezTo>
                      <a:pt x="8119" y="23856"/>
                      <a:pt x="8565" y="25748"/>
                      <a:pt x="8957" y="27425"/>
                    </a:cubicBezTo>
                    <a:cubicBezTo>
                      <a:pt x="9171" y="28281"/>
                      <a:pt x="9368" y="29084"/>
                      <a:pt x="9564" y="29834"/>
                    </a:cubicBezTo>
                    <a:cubicBezTo>
                      <a:pt x="9921" y="31207"/>
                      <a:pt x="10367" y="32599"/>
                      <a:pt x="11116" y="33670"/>
                    </a:cubicBezTo>
                    <a:cubicBezTo>
                      <a:pt x="10884" y="33741"/>
                      <a:pt x="10670" y="33795"/>
                      <a:pt x="10438" y="33812"/>
                    </a:cubicBezTo>
                    <a:cubicBezTo>
                      <a:pt x="10297" y="33831"/>
                      <a:pt x="10161" y="33840"/>
                      <a:pt x="10029" y="33840"/>
                    </a:cubicBezTo>
                    <a:cubicBezTo>
                      <a:pt x="7859" y="33840"/>
                      <a:pt x="6881" y="31360"/>
                      <a:pt x="5299" y="26818"/>
                    </a:cubicBezTo>
                    <a:cubicBezTo>
                      <a:pt x="4871" y="25551"/>
                      <a:pt x="4407" y="24249"/>
                      <a:pt x="3854" y="22857"/>
                    </a:cubicBezTo>
                    <a:cubicBezTo>
                      <a:pt x="1963" y="18057"/>
                      <a:pt x="1588" y="14632"/>
                      <a:pt x="2748" y="12687"/>
                    </a:cubicBezTo>
                    <a:cubicBezTo>
                      <a:pt x="3729" y="11027"/>
                      <a:pt x="5692" y="10581"/>
                      <a:pt x="7494" y="10349"/>
                    </a:cubicBezTo>
                    <a:cubicBezTo>
                      <a:pt x="7637" y="10332"/>
                      <a:pt x="7762" y="10332"/>
                      <a:pt x="7869" y="10314"/>
                    </a:cubicBezTo>
                    <a:close/>
                    <a:moveTo>
                      <a:pt x="20930" y="10314"/>
                    </a:moveTo>
                    <a:lnTo>
                      <a:pt x="20930" y="10314"/>
                    </a:lnTo>
                    <a:cubicBezTo>
                      <a:pt x="21054" y="10332"/>
                      <a:pt x="21179" y="10332"/>
                      <a:pt x="21304" y="10349"/>
                    </a:cubicBezTo>
                    <a:cubicBezTo>
                      <a:pt x="23106" y="10581"/>
                      <a:pt x="25087" y="11027"/>
                      <a:pt x="26068" y="12687"/>
                    </a:cubicBezTo>
                    <a:cubicBezTo>
                      <a:pt x="27228" y="14632"/>
                      <a:pt x="26853" y="18057"/>
                      <a:pt x="24944" y="22857"/>
                    </a:cubicBezTo>
                    <a:cubicBezTo>
                      <a:pt x="24409" y="24249"/>
                      <a:pt x="23945" y="25551"/>
                      <a:pt x="23517" y="26818"/>
                    </a:cubicBezTo>
                    <a:cubicBezTo>
                      <a:pt x="21936" y="31360"/>
                      <a:pt x="20957" y="33840"/>
                      <a:pt x="18787" y="33840"/>
                    </a:cubicBezTo>
                    <a:cubicBezTo>
                      <a:pt x="18655" y="33840"/>
                      <a:pt x="18519" y="33831"/>
                      <a:pt x="18378" y="33812"/>
                    </a:cubicBezTo>
                    <a:cubicBezTo>
                      <a:pt x="18146" y="33795"/>
                      <a:pt x="17914" y="33741"/>
                      <a:pt x="17700" y="33670"/>
                    </a:cubicBezTo>
                    <a:cubicBezTo>
                      <a:pt x="17861" y="33438"/>
                      <a:pt x="18003" y="33188"/>
                      <a:pt x="18146" y="32920"/>
                    </a:cubicBezTo>
                    <a:cubicBezTo>
                      <a:pt x="18878" y="31511"/>
                      <a:pt x="19324" y="29619"/>
                      <a:pt x="19841" y="27425"/>
                    </a:cubicBezTo>
                    <a:cubicBezTo>
                      <a:pt x="20252" y="25748"/>
                      <a:pt x="20698" y="23856"/>
                      <a:pt x="21340" y="21947"/>
                    </a:cubicBezTo>
                    <a:cubicBezTo>
                      <a:pt x="23017" y="16898"/>
                      <a:pt x="23017" y="13151"/>
                      <a:pt x="21304" y="10778"/>
                    </a:cubicBezTo>
                    <a:cubicBezTo>
                      <a:pt x="21197" y="10617"/>
                      <a:pt x="21072" y="10457"/>
                      <a:pt x="20930" y="10314"/>
                    </a:cubicBezTo>
                    <a:close/>
                    <a:moveTo>
                      <a:pt x="14399" y="9475"/>
                    </a:moveTo>
                    <a:cubicBezTo>
                      <a:pt x="17111" y="9475"/>
                      <a:pt x="19020" y="10225"/>
                      <a:pt x="20055" y="11670"/>
                    </a:cubicBezTo>
                    <a:cubicBezTo>
                      <a:pt x="21465" y="13615"/>
                      <a:pt x="21393" y="16916"/>
                      <a:pt x="19877" y="21448"/>
                    </a:cubicBezTo>
                    <a:cubicBezTo>
                      <a:pt x="19217" y="23428"/>
                      <a:pt x="18753" y="25355"/>
                      <a:pt x="18360" y="27068"/>
                    </a:cubicBezTo>
                    <a:cubicBezTo>
                      <a:pt x="17272" y="31564"/>
                      <a:pt x="16612" y="33920"/>
                      <a:pt x="14399" y="33920"/>
                    </a:cubicBezTo>
                    <a:cubicBezTo>
                      <a:pt x="12811" y="33920"/>
                      <a:pt x="11937" y="32742"/>
                      <a:pt x="11045" y="29441"/>
                    </a:cubicBezTo>
                    <a:cubicBezTo>
                      <a:pt x="10848" y="28710"/>
                      <a:pt x="10652" y="27907"/>
                      <a:pt x="10456" y="27068"/>
                    </a:cubicBezTo>
                    <a:cubicBezTo>
                      <a:pt x="10046" y="25355"/>
                      <a:pt x="9599" y="23428"/>
                      <a:pt x="8939" y="21448"/>
                    </a:cubicBezTo>
                    <a:cubicBezTo>
                      <a:pt x="7405" y="16916"/>
                      <a:pt x="7351" y="13615"/>
                      <a:pt x="8761" y="11670"/>
                    </a:cubicBezTo>
                    <a:cubicBezTo>
                      <a:pt x="9796" y="10225"/>
                      <a:pt x="11705" y="9475"/>
                      <a:pt x="14399" y="9475"/>
                    </a:cubicBezTo>
                    <a:close/>
                    <a:moveTo>
                      <a:pt x="12436" y="1"/>
                    </a:moveTo>
                    <a:cubicBezTo>
                      <a:pt x="11758" y="1"/>
                      <a:pt x="11080" y="161"/>
                      <a:pt x="10492" y="482"/>
                    </a:cubicBezTo>
                    <a:cubicBezTo>
                      <a:pt x="10242" y="625"/>
                      <a:pt x="10081" y="875"/>
                      <a:pt x="10081" y="1160"/>
                    </a:cubicBezTo>
                    <a:lnTo>
                      <a:pt x="10081" y="3819"/>
                    </a:lnTo>
                    <a:cubicBezTo>
                      <a:pt x="10081" y="4105"/>
                      <a:pt x="10224" y="4354"/>
                      <a:pt x="10456" y="4497"/>
                    </a:cubicBezTo>
                    <a:cubicBezTo>
                      <a:pt x="10585" y="4562"/>
                      <a:pt x="10724" y="4598"/>
                      <a:pt x="10859" y="4598"/>
                    </a:cubicBezTo>
                    <a:cubicBezTo>
                      <a:pt x="10986" y="4598"/>
                      <a:pt x="11111" y="4566"/>
                      <a:pt x="11223" y="4497"/>
                    </a:cubicBezTo>
                    <a:cubicBezTo>
                      <a:pt x="11646" y="4267"/>
                      <a:pt x="11912" y="4211"/>
                      <a:pt x="12049" y="4211"/>
                    </a:cubicBezTo>
                    <a:cubicBezTo>
                      <a:pt x="12102" y="4211"/>
                      <a:pt x="12136" y="4219"/>
                      <a:pt x="12151" y="4229"/>
                    </a:cubicBezTo>
                    <a:cubicBezTo>
                      <a:pt x="12258" y="4301"/>
                      <a:pt x="12347" y="4729"/>
                      <a:pt x="12329" y="5068"/>
                    </a:cubicBezTo>
                    <a:cubicBezTo>
                      <a:pt x="12329" y="5104"/>
                      <a:pt x="12329" y="5122"/>
                      <a:pt x="12329" y="5139"/>
                    </a:cubicBezTo>
                    <a:lnTo>
                      <a:pt x="12329" y="8101"/>
                    </a:lnTo>
                    <a:cubicBezTo>
                      <a:pt x="11419" y="8244"/>
                      <a:pt x="10599" y="8476"/>
                      <a:pt x="9885" y="8815"/>
                    </a:cubicBezTo>
                    <a:cubicBezTo>
                      <a:pt x="9475" y="8751"/>
                      <a:pt x="9108" y="8723"/>
                      <a:pt x="8741" y="8723"/>
                    </a:cubicBezTo>
                    <a:cubicBezTo>
                      <a:pt x="8293" y="8723"/>
                      <a:pt x="7845" y="8764"/>
                      <a:pt x="7316" y="8833"/>
                    </a:cubicBezTo>
                    <a:cubicBezTo>
                      <a:pt x="5264" y="9083"/>
                      <a:pt x="2748" y="9671"/>
                      <a:pt x="1428" y="11902"/>
                    </a:cubicBezTo>
                    <a:cubicBezTo>
                      <a:pt x="0" y="14311"/>
                      <a:pt x="321" y="18075"/>
                      <a:pt x="2427" y="23428"/>
                    </a:cubicBezTo>
                    <a:cubicBezTo>
                      <a:pt x="2962" y="24784"/>
                      <a:pt x="3408" y="26069"/>
                      <a:pt x="3854" y="27318"/>
                    </a:cubicBezTo>
                    <a:cubicBezTo>
                      <a:pt x="4675" y="29655"/>
                      <a:pt x="5371" y="31689"/>
                      <a:pt x="6316" y="33117"/>
                    </a:cubicBezTo>
                    <a:cubicBezTo>
                      <a:pt x="7316" y="34633"/>
                      <a:pt x="8529" y="35383"/>
                      <a:pt x="10028" y="35383"/>
                    </a:cubicBezTo>
                    <a:cubicBezTo>
                      <a:pt x="10224" y="35383"/>
                      <a:pt x="10420" y="35365"/>
                      <a:pt x="10634" y="35347"/>
                    </a:cubicBezTo>
                    <a:cubicBezTo>
                      <a:pt x="11205" y="35276"/>
                      <a:pt x="11758" y="35097"/>
                      <a:pt x="12276" y="34847"/>
                    </a:cubicBezTo>
                    <a:cubicBezTo>
                      <a:pt x="12847" y="35222"/>
                      <a:pt x="13543" y="35454"/>
                      <a:pt x="14399" y="35454"/>
                    </a:cubicBezTo>
                    <a:cubicBezTo>
                      <a:pt x="15220" y="35454"/>
                      <a:pt x="15916" y="35258"/>
                      <a:pt x="16540" y="34847"/>
                    </a:cubicBezTo>
                    <a:cubicBezTo>
                      <a:pt x="17058" y="35097"/>
                      <a:pt x="17611" y="35276"/>
                      <a:pt x="18182" y="35347"/>
                    </a:cubicBezTo>
                    <a:cubicBezTo>
                      <a:pt x="18396" y="35365"/>
                      <a:pt x="18592" y="35383"/>
                      <a:pt x="18788" y="35383"/>
                    </a:cubicBezTo>
                    <a:cubicBezTo>
                      <a:pt x="20287" y="35383"/>
                      <a:pt x="21501" y="34633"/>
                      <a:pt x="22500" y="33117"/>
                    </a:cubicBezTo>
                    <a:cubicBezTo>
                      <a:pt x="23445" y="31689"/>
                      <a:pt x="24141" y="29655"/>
                      <a:pt x="24962" y="27318"/>
                    </a:cubicBezTo>
                    <a:cubicBezTo>
                      <a:pt x="25390" y="26069"/>
                      <a:pt x="25836" y="24784"/>
                      <a:pt x="26372" y="23428"/>
                    </a:cubicBezTo>
                    <a:cubicBezTo>
                      <a:pt x="28495" y="18075"/>
                      <a:pt x="28816" y="14311"/>
                      <a:pt x="27389" y="11902"/>
                    </a:cubicBezTo>
                    <a:cubicBezTo>
                      <a:pt x="26068" y="9671"/>
                      <a:pt x="23552" y="9083"/>
                      <a:pt x="21501" y="8833"/>
                    </a:cubicBezTo>
                    <a:cubicBezTo>
                      <a:pt x="20971" y="8764"/>
                      <a:pt x="20523" y="8723"/>
                      <a:pt x="20072" y="8723"/>
                    </a:cubicBezTo>
                    <a:cubicBezTo>
                      <a:pt x="19703" y="8723"/>
                      <a:pt x="19332" y="8751"/>
                      <a:pt x="18913" y="8815"/>
                    </a:cubicBezTo>
                    <a:cubicBezTo>
                      <a:pt x="18235" y="8494"/>
                      <a:pt x="17450" y="8244"/>
                      <a:pt x="16576" y="8101"/>
                    </a:cubicBezTo>
                    <a:lnTo>
                      <a:pt x="16576" y="4122"/>
                    </a:lnTo>
                    <a:cubicBezTo>
                      <a:pt x="16576" y="1839"/>
                      <a:pt x="14720" y="1"/>
                      <a:pt x="12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17"/>
              <p:cNvSpPr/>
              <p:nvPr/>
            </p:nvSpPr>
            <p:spPr>
              <a:xfrm>
                <a:off x="87534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6281" y="1"/>
                    </a:moveTo>
                    <a:lnTo>
                      <a:pt x="6281" y="1"/>
                    </a:lnTo>
                    <a:cubicBezTo>
                      <a:pt x="6174" y="19"/>
                      <a:pt x="6049" y="19"/>
                      <a:pt x="5906" y="36"/>
                    </a:cubicBezTo>
                    <a:cubicBezTo>
                      <a:pt x="4104" y="268"/>
                      <a:pt x="2141" y="714"/>
                      <a:pt x="1160" y="2374"/>
                    </a:cubicBezTo>
                    <a:cubicBezTo>
                      <a:pt x="0" y="4319"/>
                      <a:pt x="375" y="7744"/>
                      <a:pt x="2266" y="12544"/>
                    </a:cubicBezTo>
                    <a:cubicBezTo>
                      <a:pt x="2819" y="13936"/>
                      <a:pt x="3283" y="15238"/>
                      <a:pt x="3711" y="16505"/>
                    </a:cubicBezTo>
                    <a:cubicBezTo>
                      <a:pt x="5293" y="21047"/>
                      <a:pt x="6271" y="23527"/>
                      <a:pt x="8441" y="23527"/>
                    </a:cubicBezTo>
                    <a:cubicBezTo>
                      <a:pt x="8573" y="23527"/>
                      <a:pt x="8709" y="23518"/>
                      <a:pt x="8850" y="23499"/>
                    </a:cubicBezTo>
                    <a:cubicBezTo>
                      <a:pt x="9082" y="23482"/>
                      <a:pt x="9296" y="23428"/>
                      <a:pt x="9528" y="23357"/>
                    </a:cubicBezTo>
                    <a:cubicBezTo>
                      <a:pt x="8779" y="22286"/>
                      <a:pt x="8333" y="20894"/>
                      <a:pt x="7976" y="19521"/>
                    </a:cubicBezTo>
                    <a:cubicBezTo>
                      <a:pt x="7780" y="18771"/>
                      <a:pt x="7583" y="17968"/>
                      <a:pt x="7369" y="17112"/>
                    </a:cubicBezTo>
                    <a:cubicBezTo>
                      <a:pt x="6977" y="15435"/>
                      <a:pt x="6531" y="13543"/>
                      <a:pt x="5888" y="11634"/>
                    </a:cubicBezTo>
                    <a:cubicBezTo>
                      <a:pt x="4193" y="6585"/>
                      <a:pt x="4211" y="2838"/>
                      <a:pt x="5924" y="465"/>
                    </a:cubicBezTo>
                    <a:cubicBezTo>
                      <a:pt x="6031" y="304"/>
                      <a:pt x="6156" y="144"/>
                      <a:pt x="628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7"/>
              <p:cNvSpPr/>
              <p:nvPr/>
            </p:nvSpPr>
            <p:spPr>
              <a:xfrm>
                <a:off x="9004150" y="1206300"/>
                <a:ext cx="85225" cy="160600"/>
              </a:xfrm>
              <a:custGeom>
                <a:avLst/>
                <a:gdLst/>
                <a:ahLst/>
                <a:cxnLst/>
                <a:rect l="l" t="t" r="r" b="b"/>
                <a:pathLst>
                  <a:path w="3409" h="6424" extrusionOk="0">
                    <a:moveTo>
                      <a:pt x="821" y="0"/>
                    </a:moveTo>
                    <a:cubicBezTo>
                      <a:pt x="554" y="0"/>
                      <a:pt x="268" y="36"/>
                      <a:pt x="1" y="125"/>
                    </a:cubicBezTo>
                    <a:lnTo>
                      <a:pt x="1" y="1178"/>
                    </a:lnTo>
                    <a:cubicBezTo>
                      <a:pt x="150" y="1148"/>
                      <a:pt x="293" y="1133"/>
                      <a:pt x="430" y="1133"/>
                    </a:cubicBezTo>
                    <a:cubicBezTo>
                      <a:pt x="781" y="1133"/>
                      <a:pt x="1092" y="1230"/>
                      <a:pt x="1375" y="1410"/>
                    </a:cubicBezTo>
                    <a:cubicBezTo>
                      <a:pt x="2302" y="2016"/>
                      <a:pt x="2267" y="3355"/>
                      <a:pt x="2249" y="3640"/>
                    </a:cubicBezTo>
                    <a:lnTo>
                      <a:pt x="2249" y="6424"/>
                    </a:lnTo>
                    <a:cubicBezTo>
                      <a:pt x="2427" y="6406"/>
                      <a:pt x="2606" y="6406"/>
                      <a:pt x="2784" y="6406"/>
                    </a:cubicBezTo>
                    <a:cubicBezTo>
                      <a:pt x="2998" y="6406"/>
                      <a:pt x="3212" y="6424"/>
                      <a:pt x="3409" y="6424"/>
                    </a:cubicBezTo>
                    <a:lnTo>
                      <a:pt x="3409" y="2587"/>
                    </a:lnTo>
                    <a:cubicBezTo>
                      <a:pt x="3409" y="1160"/>
                      <a:pt x="2249" y="0"/>
                      <a:pt x="8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8897550" y="1404800"/>
                <a:ext cx="352850" cy="611125"/>
              </a:xfrm>
              <a:custGeom>
                <a:avLst/>
                <a:gdLst/>
                <a:ahLst/>
                <a:cxnLst/>
                <a:rect l="l" t="t" r="r" b="b"/>
                <a:pathLst>
                  <a:path w="14114" h="24445" extrusionOk="0">
                    <a:moveTo>
                      <a:pt x="7048" y="0"/>
                    </a:moveTo>
                    <a:cubicBezTo>
                      <a:pt x="4354" y="0"/>
                      <a:pt x="2445" y="750"/>
                      <a:pt x="1410" y="2195"/>
                    </a:cubicBezTo>
                    <a:cubicBezTo>
                      <a:pt x="0" y="4140"/>
                      <a:pt x="54" y="7441"/>
                      <a:pt x="1588" y="11973"/>
                    </a:cubicBezTo>
                    <a:cubicBezTo>
                      <a:pt x="2248" y="13953"/>
                      <a:pt x="2695" y="15880"/>
                      <a:pt x="3105" y="17593"/>
                    </a:cubicBezTo>
                    <a:cubicBezTo>
                      <a:pt x="3301" y="18432"/>
                      <a:pt x="3497" y="19235"/>
                      <a:pt x="3694" y="19966"/>
                    </a:cubicBezTo>
                    <a:cubicBezTo>
                      <a:pt x="4586" y="23267"/>
                      <a:pt x="5460" y="24445"/>
                      <a:pt x="7048" y="24445"/>
                    </a:cubicBezTo>
                    <a:cubicBezTo>
                      <a:pt x="9261" y="24445"/>
                      <a:pt x="9921" y="22089"/>
                      <a:pt x="11009" y="17593"/>
                    </a:cubicBezTo>
                    <a:cubicBezTo>
                      <a:pt x="11402" y="15880"/>
                      <a:pt x="11866" y="13953"/>
                      <a:pt x="12526" y="11973"/>
                    </a:cubicBezTo>
                    <a:cubicBezTo>
                      <a:pt x="14042" y="7441"/>
                      <a:pt x="14114" y="4140"/>
                      <a:pt x="12704" y="2195"/>
                    </a:cubicBezTo>
                    <a:cubicBezTo>
                      <a:pt x="11669" y="750"/>
                      <a:pt x="9760" y="0"/>
                      <a:pt x="70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9156275" y="1425750"/>
                <a:ext cx="238225" cy="588200"/>
              </a:xfrm>
              <a:custGeom>
                <a:avLst/>
                <a:gdLst/>
                <a:ahLst/>
                <a:cxnLst/>
                <a:rect l="l" t="t" r="r" b="b"/>
                <a:pathLst>
                  <a:path w="9529" h="23528" extrusionOk="0">
                    <a:moveTo>
                      <a:pt x="3230" y="1"/>
                    </a:moveTo>
                    <a:cubicBezTo>
                      <a:pt x="3372" y="144"/>
                      <a:pt x="3497" y="304"/>
                      <a:pt x="3604" y="465"/>
                    </a:cubicBezTo>
                    <a:cubicBezTo>
                      <a:pt x="5317" y="2838"/>
                      <a:pt x="5317" y="6585"/>
                      <a:pt x="3640" y="11634"/>
                    </a:cubicBezTo>
                    <a:cubicBezTo>
                      <a:pt x="2998" y="13543"/>
                      <a:pt x="2552" y="15435"/>
                      <a:pt x="2141" y="17112"/>
                    </a:cubicBezTo>
                    <a:cubicBezTo>
                      <a:pt x="1624" y="19306"/>
                      <a:pt x="1178" y="21198"/>
                      <a:pt x="446" y="22607"/>
                    </a:cubicBezTo>
                    <a:cubicBezTo>
                      <a:pt x="303" y="22875"/>
                      <a:pt x="161" y="23125"/>
                      <a:pt x="0" y="23357"/>
                    </a:cubicBezTo>
                    <a:cubicBezTo>
                      <a:pt x="214" y="23428"/>
                      <a:pt x="446" y="23482"/>
                      <a:pt x="678" y="23499"/>
                    </a:cubicBezTo>
                    <a:cubicBezTo>
                      <a:pt x="819" y="23518"/>
                      <a:pt x="955" y="23527"/>
                      <a:pt x="1087" y="23527"/>
                    </a:cubicBezTo>
                    <a:cubicBezTo>
                      <a:pt x="3255" y="23527"/>
                      <a:pt x="4219" y="21047"/>
                      <a:pt x="5817" y="16505"/>
                    </a:cubicBezTo>
                    <a:cubicBezTo>
                      <a:pt x="6245" y="15238"/>
                      <a:pt x="6709" y="13936"/>
                      <a:pt x="7244" y="12544"/>
                    </a:cubicBezTo>
                    <a:cubicBezTo>
                      <a:pt x="9153" y="7744"/>
                      <a:pt x="9528" y="4319"/>
                      <a:pt x="8368" y="2374"/>
                    </a:cubicBezTo>
                    <a:cubicBezTo>
                      <a:pt x="7387" y="714"/>
                      <a:pt x="5406" y="268"/>
                      <a:pt x="3604" y="36"/>
                    </a:cubicBezTo>
                    <a:cubicBezTo>
                      <a:pt x="3479" y="19"/>
                      <a:pt x="3354" y="19"/>
                      <a:pt x="32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4" name="Google Shape;464;p17"/>
            <p:cNvGrpSpPr/>
            <p:nvPr/>
          </p:nvGrpSpPr>
          <p:grpSpPr>
            <a:xfrm rot="-3016385">
              <a:off x="8775969" y="445645"/>
              <a:ext cx="142054" cy="549861"/>
              <a:chOff x="-431500" y="456621"/>
              <a:chExt cx="78099" cy="302331"/>
            </a:xfrm>
          </p:grpSpPr>
          <p:sp>
            <p:nvSpPr>
              <p:cNvPr id="465" name="Google Shape;465;p17"/>
              <p:cNvSpPr/>
              <p:nvPr/>
            </p:nvSpPr>
            <p:spPr>
              <a:xfrm>
                <a:off x="-431500" y="546046"/>
                <a:ext cx="44083" cy="212906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5414" extrusionOk="0">
                    <a:moveTo>
                      <a:pt x="871" y="0"/>
                    </a:moveTo>
                    <a:cubicBezTo>
                      <a:pt x="788" y="0"/>
                      <a:pt x="707" y="47"/>
                      <a:pt x="678" y="155"/>
                    </a:cubicBezTo>
                    <a:cubicBezTo>
                      <a:pt x="321" y="1850"/>
                      <a:pt x="0" y="3546"/>
                      <a:pt x="393" y="5258"/>
                    </a:cubicBezTo>
                    <a:cubicBezTo>
                      <a:pt x="414" y="5366"/>
                      <a:pt x="494" y="5413"/>
                      <a:pt x="578" y="5413"/>
                    </a:cubicBezTo>
                    <a:cubicBezTo>
                      <a:pt x="702" y="5413"/>
                      <a:pt x="835" y="5311"/>
                      <a:pt x="803" y="5151"/>
                    </a:cubicBezTo>
                    <a:cubicBezTo>
                      <a:pt x="411" y="3510"/>
                      <a:pt x="732" y="1886"/>
                      <a:pt x="1089" y="262"/>
                    </a:cubicBezTo>
                    <a:cubicBezTo>
                      <a:pt x="1120" y="103"/>
                      <a:pt x="994" y="0"/>
                      <a:pt x="8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7"/>
              <p:cNvSpPr/>
              <p:nvPr/>
            </p:nvSpPr>
            <p:spPr>
              <a:xfrm>
                <a:off x="-393197" y="456621"/>
                <a:ext cx="39797" cy="58870"/>
              </a:xfrm>
              <a:custGeom>
                <a:avLst/>
                <a:gdLst/>
                <a:ahLst/>
                <a:cxnLst/>
                <a:rect l="l" t="t" r="r" b="b"/>
                <a:pathLst>
                  <a:path w="1012" h="1497" extrusionOk="0">
                    <a:moveTo>
                      <a:pt x="715" y="0"/>
                    </a:moveTo>
                    <a:cubicBezTo>
                      <a:pt x="650" y="0"/>
                      <a:pt x="586" y="27"/>
                      <a:pt x="543" y="92"/>
                    </a:cubicBezTo>
                    <a:cubicBezTo>
                      <a:pt x="311" y="449"/>
                      <a:pt x="150" y="824"/>
                      <a:pt x="43" y="1234"/>
                    </a:cubicBezTo>
                    <a:cubicBezTo>
                      <a:pt x="1" y="1394"/>
                      <a:pt x="123" y="1496"/>
                      <a:pt x="244" y="1496"/>
                    </a:cubicBezTo>
                    <a:cubicBezTo>
                      <a:pt x="326" y="1496"/>
                      <a:pt x="407" y="1449"/>
                      <a:pt x="436" y="1341"/>
                    </a:cubicBezTo>
                    <a:cubicBezTo>
                      <a:pt x="543" y="966"/>
                      <a:pt x="703" y="627"/>
                      <a:pt x="900" y="306"/>
                    </a:cubicBezTo>
                    <a:cubicBezTo>
                      <a:pt x="1012" y="144"/>
                      <a:pt x="863" y="0"/>
                      <a:pt x="7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7" name="Google Shape;467;p17"/>
          <p:cNvSpPr txBox="1">
            <a:spLocks noGrp="1"/>
          </p:cNvSpPr>
          <p:nvPr>
            <p:ph type="title" hasCustomPrompt="1"/>
          </p:nvPr>
        </p:nvSpPr>
        <p:spPr>
          <a:xfrm>
            <a:off x="720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68" name="Google Shape;468;p17"/>
          <p:cNvSpPr txBox="1">
            <a:spLocks noGrp="1"/>
          </p:cNvSpPr>
          <p:nvPr>
            <p:ph type="subTitle" idx="1"/>
          </p:nvPr>
        </p:nvSpPr>
        <p:spPr>
          <a:xfrm>
            <a:off x="720037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17"/>
          <p:cNvSpPr txBox="1">
            <a:spLocks noGrp="1"/>
          </p:cNvSpPr>
          <p:nvPr>
            <p:ph type="title" idx="2" hasCustomPrompt="1"/>
          </p:nvPr>
        </p:nvSpPr>
        <p:spPr>
          <a:xfrm>
            <a:off x="3468013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0" name="Google Shape;470;p17"/>
          <p:cNvSpPr txBox="1">
            <a:spLocks noGrp="1"/>
          </p:cNvSpPr>
          <p:nvPr>
            <p:ph type="subTitle" idx="3"/>
          </p:nvPr>
        </p:nvSpPr>
        <p:spPr>
          <a:xfrm>
            <a:off x="3468049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17"/>
          <p:cNvSpPr txBox="1">
            <a:spLocks noGrp="1"/>
          </p:cNvSpPr>
          <p:nvPr>
            <p:ph type="title" idx="4" hasCustomPrompt="1"/>
          </p:nvPr>
        </p:nvSpPr>
        <p:spPr>
          <a:xfrm>
            <a:off x="6216000" y="2936225"/>
            <a:ext cx="2208000" cy="73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72" name="Google Shape;472;p17"/>
          <p:cNvSpPr txBox="1">
            <a:spLocks noGrp="1"/>
          </p:cNvSpPr>
          <p:nvPr>
            <p:ph type="subTitle" idx="5"/>
          </p:nvPr>
        </p:nvSpPr>
        <p:spPr>
          <a:xfrm>
            <a:off x="6216036" y="3666325"/>
            <a:ext cx="22080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Google Shape;474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5" name="Google Shape;475;p18"/>
          <p:cNvGrpSpPr/>
          <p:nvPr/>
        </p:nvGrpSpPr>
        <p:grpSpPr>
          <a:xfrm>
            <a:off x="7581162" y="-276971"/>
            <a:ext cx="855128" cy="659520"/>
            <a:chOff x="3206237" y="4273754"/>
            <a:chExt cx="855128" cy="659520"/>
          </a:xfrm>
        </p:grpSpPr>
        <p:sp>
          <p:nvSpPr>
            <p:cNvPr id="476" name="Google Shape;476;p18"/>
            <p:cNvSpPr/>
            <p:nvPr/>
          </p:nvSpPr>
          <p:spPr>
            <a:xfrm rot="-3656457">
              <a:off x="3481242" y="4199148"/>
              <a:ext cx="305118" cy="808732"/>
            </a:xfrm>
            <a:custGeom>
              <a:avLst/>
              <a:gdLst/>
              <a:ahLst/>
              <a:cxnLst/>
              <a:rect l="l" t="t" r="r" b="b"/>
              <a:pathLst>
                <a:path w="12205" h="32350" extrusionOk="0">
                  <a:moveTo>
                    <a:pt x="4533" y="1374"/>
                  </a:moveTo>
                  <a:cubicBezTo>
                    <a:pt x="4426" y="2302"/>
                    <a:pt x="4122" y="2855"/>
                    <a:pt x="3783" y="3462"/>
                  </a:cubicBezTo>
                  <a:cubicBezTo>
                    <a:pt x="3355" y="4265"/>
                    <a:pt x="2838" y="5157"/>
                    <a:pt x="2838" y="6888"/>
                  </a:cubicBezTo>
                  <a:cubicBezTo>
                    <a:pt x="2838" y="8618"/>
                    <a:pt x="3355" y="9528"/>
                    <a:pt x="3783" y="10313"/>
                  </a:cubicBezTo>
                  <a:cubicBezTo>
                    <a:pt x="4211" y="11063"/>
                    <a:pt x="4568" y="11705"/>
                    <a:pt x="4568" y="13079"/>
                  </a:cubicBezTo>
                  <a:cubicBezTo>
                    <a:pt x="4568" y="14453"/>
                    <a:pt x="4211" y="15095"/>
                    <a:pt x="3783" y="15845"/>
                  </a:cubicBezTo>
                  <a:cubicBezTo>
                    <a:pt x="3355" y="16648"/>
                    <a:pt x="2838" y="17558"/>
                    <a:pt x="2838" y="19270"/>
                  </a:cubicBezTo>
                  <a:cubicBezTo>
                    <a:pt x="2838" y="21001"/>
                    <a:pt x="3355" y="21911"/>
                    <a:pt x="3783" y="22714"/>
                  </a:cubicBezTo>
                  <a:cubicBezTo>
                    <a:pt x="4211" y="23463"/>
                    <a:pt x="4568" y="24106"/>
                    <a:pt x="4568" y="25480"/>
                  </a:cubicBezTo>
                  <a:cubicBezTo>
                    <a:pt x="4568" y="26854"/>
                    <a:pt x="4211" y="27496"/>
                    <a:pt x="3783" y="28245"/>
                  </a:cubicBezTo>
                  <a:cubicBezTo>
                    <a:pt x="3409" y="28923"/>
                    <a:pt x="2980" y="29691"/>
                    <a:pt x="2873" y="30993"/>
                  </a:cubicBezTo>
                  <a:lnTo>
                    <a:pt x="1410" y="30993"/>
                  </a:lnTo>
                  <a:cubicBezTo>
                    <a:pt x="1499" y="30065"/>
                    <a:pt x="1803" y="29512"/>
                    <a:pt x="2142" y="28905"/>
                  </a:cubicBezTo>
                  <a:cubicBezTo>
                    <a:pt x="2588" y="28103"/>
                    <a:pt x="3087" y="27210"/>
                    <a:pt x="3087" y="25480"/>
                  </a:cubicBezTo>
                  <a:cubicBezTo>
                    <a:pt x="3087" y="23749"/>
                    <a:pt x="2588" y="22839"/>
                    <a:pt x="2142" y="22054"/>
                  </a:cubicBezTo>
                  <a:cubicBezTo>
                    <a:pt x="1731" y="21304"/>
                    <a:pt x="1374" y="20644"/>
                    <a:pt x="1374" y="19270"/>
                  </a:cubicBezTo>
                  <a:cubicBezTo>
                    <a:pt x="1374" y="17914"/>
                    <a:pt x="1731" y="17254"/>
                    <a:pt x="2142" y="16505"/>
                  </a:cubicBezTo>
                  <a:cubicBezTo>
                    <a:pt x="2588" y="15720"/>
                    <a:pt x="3087" y="14810"/>
                    <a:pt x="3087" y="13079"/>
                  </a:cubicBezTo>
                  <a:cubicBezTo>
                    <a:pt x="3087" y="11366"/>
                    <a:pt x="2588" y="10456"/>
                    <a:pt x="2142" y="9653"/>
                  </a:cubicBezTo>
                  <a:cubicBezTo>
                    <a:pt x="1731" y="8904"/>
                    <a:pt x="1374" y="8262"/>
                    <a:pt x="1374" y="6888"/>
                  </a:cubicBezTo>
                  <a:cubicBezTo>
                    <a:pt x="1374" y="5514"/>
                    <a:pt x="1731" y="4871"/>
                    <a:pt x="2142" y="4122"/>
                  </a:cubicBezTo>
                  <a:cubicBezTo>
                    <a:pt x="2534" y="3444"/>
                    <a:pt x="2945" y="2677"/>
                    <a:pt x="3070" y="1374"/>
                  </a:cubicBezTo>
                  <a:close/>
                  <a:moveTo>
                    <a:pt x="6816" y="1374"/>
                  </a:moveTo>
                  <a:cubicBezTo>
                    <a:pt x="6709" y="2302"/>
                    <a:pt x="6406" y="2855"/>
                    <a:pt x="6067" y="3462"/>
                  </a:cubicBezTo>
                  <a:cubicBezTo>
                    <a:pt x="5639" y="4265"/>
                    <a:pt x="5121" y="5157"/>
                    <a:pt x="5121" y="6888"/>
                  </a:cubicBezTo>
                  <a:cubicBezTo>
                    <a:pt x="5121" y="8618"/>
                    <a:pt x="5639" y="9528"/>
                    <a:pt x="6067" y="10313"/>
                  </a:cubicBezTo>
                  <a:cubicBezTo>
                    <a:pt x="6495" y="11063"/>
                    <a:pt x="6852" y="11705"/>
                    <a:pt x="6852" y="13079"/>
                  </a:cubicBezTo>
                  <a:cubicBezTo>
                    <a:pt x="6852" y="14453"/>
                    <a:pt x="6495" y="15095"/>
                    <a:pt x="6067" y="15845"/>
                  </a:cubicBezTo>
                  <a:cubicBezTo>
                    <a:pt x="5639" y="16648"/>
                    <a:pt x="5121" y="17558"/>
                    <a:pt x="5121" y="19270"/>
                  </a:cubicBezTo>
                  <a:cubicBezTo>
                    <a:pt x="5121" y="21001"/>
                    <a:pt x="5639" y="21911"/>
                    <a:pt x="6067" y="22714"/>
                  </a:cubicBezTo>
                  <a:cubicBezTo>
                    <a:pt x="6495" y="23463"/>
                    <a:pt x="6852" y="24106"/>
                    <a:pt x="6852" y="25480"/>
                  </a:cubicBezTo>
                  <a:cubicBezTo>
                    <a:pt x="6852" y="26854"/>
                    <a:pt x="6495" y="27496"/>
                    <a:pt x="6067" y="28245"/>
                  </a:cubicBezTo>
                  <a:cubicBezTo>
                    <a:pt x="5692" y="28923"/>
                    <a:pt x="5264" y="29691"/>
                    <a:pt x="5157" y="30993"/>
                  </a:cubicBezTo>
                  <a:lnTo>
                    <a:pt x="4247" y="30993"/>
                  </a:lnTo>
                  <a:cubicBezTo>
                    <a:pt x="4354" y="30065"/>
                    <a:pt x="4640" y="29512"/>
                    <a:pt x="4979" y="28905"/>
                  </a:cubicBezTo>
                  <a:cubicBezTo>
                    <a:pt x="5425" y="28103"/>
                    <a:pt x="5924" y="27210"/>
                    <a:pt x="5924" y="25480"/>
                  </a:cubicBezTo>
                  <a:cubicBezTo>
                    <a:pt x="5924" y="23749"/>
                    <a:pt x="5425" y="22839"/>
                    <a:pt x="4979" y="22054"/>
                  </a:cubicBezTo>
                  <a:cubicBezTo>
                    <a:pt x="4568" y="21304"/>
                    <a:pt x="4211" y="20644"/>
                    <a:pt x="4211" y="19270"/>
                  </a:cubicBezTo>
                  <a:cubicBezTo>
                    <a:pt x="4211" y="17914"/>
                    <a:pt x="4568" y="17254"/>
                    <a:pt x="4979" y="16505"/>
                  </a:cubicBezTo>
                  <a:cubicBezTo>
                    <a:pt x="5425" y="15720"/>
                    <a:pt x="5924" y="14810"/>
                    <a:pt x="5924" y="13079"/>
                  </a:cubicBezTo>
                  <a:cubicBezTo>
                    <a:pt x="5924" y="11366"/>
                    <a:pt x="5425" y="10456"/>
                    <a:pt x="4979" y="9653"/>
                  </a:cubicBezTo>
                  <a:cubicBezTo>
                    <a:pt x="4568" y="8904"/>
                    <a:pt x="4211" y="8262"/>
                    <a:pt x="4211" y="6888"/>
                  </a:cubicBezTo>
                  <a:cubicBezTo>
                    <a:pt x="4211" y="5514"/>
                    <a:pt x="4568" y="4871"/>
                    <a:pt x="4979" y="4122"/>
                  </a:cubicBezTo>
                  <a:cubicBezTo>
                    <a:pt x="5371" y="3444"/>
                    <a:pt x="5799" y="2677"/>
                    <a:pt x="5906" y="1374"/>
                  </a:cubicBezTo>
                  <a:close/>
                  <a:moveTo>
                    <a:pt x="10795" y="1374"/>
                  </a:moveTo>
                  <a:cubicBezTo>
                    <a:pt x="10706" y="2302"/>
                    <a:pt x="10403" y="2855"/>
                    <a:pt x="10064" y="3462"/>
                  </a:cubicBezTo>
                  <a:cubicBezTo>
                    <a:pt x="9618" y="4265"/>
                    <a:pt x="9118" y="5157"/>
                    <a:pt x="9118" y="6888"/>
                  </a:cubicBezTo>
                  <a:cubicBezTo>
                    <a:pt x="9118" y="8618"/>
                    <a:pt x="9618" y="9528"/>
                    <a:pt x="10064" y="10313"/>
                  </a:cubicBezTo>
                  <a:cubicBezTo>
                    <a:pt x="10474" y="11063"/>
                    <a:pt x="10831" y="11705"/>
                    <a:pt x="10831" y="13079"/>
                  </a:cubicBezTo>
                  <a:cubicBezTo>
                    <a:pt x="10831" y="14453"/>
                    <a:pt x="10474" y="15095"/>
                    <a:pt x="10064" y="15845"/>
                  </a:cubicBezTo>
                  <a:cubicBezTo>
                    <a:pt x="9618" y="16648"/>
                    <a:pt x="9118" y="17558"/>
                    <a:pt x="9118" y="19270"/>
                  </a:cubicBezTo>
                  <a:cubicBezTo>
                    <a:pt x="9118" y="21001"/>
                    <a:pt x="9618" y="21911"/>
                    <a:pt x="10064" y="22714"/>
                  </a:cubicBezTo>
                  <a:cubicBezTo>
                    <a:pt x="10474" y="23463"/>
                    <a:pt x="10831" y="24106"/>
                    <a:pt x="10831" y="25480"/>
                  </a:cubicBezTo>
                  <a:cubicBezTo>
                    <a:pt x="10831" y="26854"/>
                    <a:pt x="10474" y="27496"/>
                    <a:pt x="10064" y="28245"/>
                  </a:cubicBezTo>
                  <a:cubicBezTo>
                    <a:pt x="9671" y="28923"/>
                    <a:pt x="9261" y="29691"/>
                    <a:pt x="9136" y="30993"/>
                  </a:cubicBezTo>
                  <a:lnTo>
                    <a:pt x="6531" y="30993"/>
                  </a:lnTo>
                  <a:cubicBezTo>
                    <a:pt x="6638" y="30065"/>
                    <a:pt x="6924" y="29512"/>
                    <a:pt x="7263" y="28905"/>
                  </a:cubicBezTo>
                  <a:cubicBezTo>
                    <a:pt x="7709" y="28103"/>
                    <a:pt x="8208" y="27210"/>
                    <a:pt x="8208" y="25480"/>
                  </a:cubicBezTo>
                  <a:cubicBezTo>
                    <a:pt x="8208" y="23749"/>
                    <a:pt x="7709" y="22839"/>
                    <a:pt x="7263" y="22054"/>
                  </a:cubicBezTo>
                  <a:cubicBezTo>
                    <a:pt x="6852" y="21304"/>
                    <a:pt x="6495" y="20644"/>
                    <a:pt x="6495" y="19270"/>
                  </a:cubicBezTo>
                  <a:cubicBezTo>
                    <a:pt x="6495" y="17914"/>
                    <a:pt x="6852" y="17254"/>
                    <a:pt x="7263" y="16505"/>
                  </a:cubicBezTo>
                  <a:cubicBezTo>
                    <a:pt x="7709" y="15720"/>
                    <a:pt x="8208" y="14810"/>
                    <a:pt x="8208" y="13079"/>
                  </a:cubicBezTo>
                  <a:cubicBezTo>
                    <a:pt x="8208" y="11366"/>
                    <a:pt x="7709" y="10456"/>
                    <a:pt x="7263" y="9653"/>
                  </a:cubicBezTo>
                  <a:cubicBezTo>
                    <a:pt x="6852" y="8904"/>
                    <a:pt x="6495" y="8262"/>
                    <a:pt x="6495" y="6888"/>
                  </a:cubicBezTo>
                  <a:cubicBezTo>
                    <a:pt x="6495" y="5514"/>
                    <a:pt x="6852" y="4871"/>
                    <a:pt x="7263" y="4122"/>
                  </a:cubicBezTo>
                  <a:cubicBezTo>
                    <a:pt x="7655" y="3444"/>
                    <a:pt x="8083" y="2677"/>
                    <a:pt x="8190" y="1374"/>
                  </a:cubicBezTo>
                  <a:close/>
                  <a:moveTo>
                    <a:pt x="2409" y="0"/>
                  </a:moveTo>
                  <a:cubicBezTo>
                    <a:pt x="2035" y="0"/>
                    <a:pt x="1731" y="322"/>
                    <a:pt x="1731" y="696"/>
                  </a:cubicBezTo>
                  <a:cubicBezTo>
                    <a:pt x="1731" y="2070"/>
                    <a:pt x="1374" y="2712"/>
                    <a:pt x="946" y="3462"/>
                  </a:cubicBezTo>
                  <a:cubicBezTo>
                    <a:pt x="500" y="4265"/>
                    <a:pt x="1" y="5157"/>
                    <a:pt x="1" y="6888"/>
                  </a:cubicBezTo>
                  <a:cubicBezTo>
                    <a:pt x="1" y="8618"/>
                    <a:pt x="500" y="9510"/>
                    <a:pt x="946" y="10313"/>
                  </a:cubicBezTo>
                  <a:cubicBezTo>
                    <a:pt x="1374" y="11063"/>
                    <a:pt x="1731" y="11705"/>
                    <a:pt x="1731" y="13079"/>
                  </a:cubicBezTo>
                  <a:cubicBezTo>
                    <a:pt x="1731" y="14453"/>
                    <a:pt x="1374" y="15095"/>
                    <a:pt x="946" y="15845"/>
                  </a:cubicBezTo>
                  <a:cubicBezTo>
                    <a:pt x="500" y="16648"/>
                    <a:pt x="1" y="17558"/>
                    <a:pt x="1" y="19270"/>
                  </a:cubicBezTo>
                  <a:cubicBezTo>
                    <a:pt x="1" y="21001"/>
                    <a:pt x="500" y="21911"/>
                    <a:pt x="946" y="22714"/>
                  </a:cubicBezTo>
                  <a:cubicBezTo>
                    <a:pt x="1374" y="23463"/>
                    <a:pt x="1731" y="24106"/>
                    <a:pt x="1731" y="25480"/>
                  </a:cubicBezTo>
                  <a:cubicBezTo>
                    <a:pt x="1731" y="26854"/>
                    <a:pt x="1374" y="27496"/>
                    <a:pt x="946" y="28245"/>
                  </a:cubicBezTo>
                  <a:cubicBezTo>
                    <a:pt x="500" y="29048"/>
                    <a:pt x="1" y="29940"/>
                    <a:pt x="1" y="31671"/>
                  </a:cubicBezTo>
                  <a:cubicBezTo>
                    <a:pt x="1" y="32046"/>
                    <a:pt x="304" y="32349"/>
                    <a:pt x="696" y="32349"/>
                  </a:cubicBezTo>
                  <a:lnTo>
                    <a:pt x="9796" y="32349"/>
                  </a:lnTo>
                  <a:cubicBezTo>
                    <a:pt x="10171" y="32349"/>
                    <a:pt x="10474" y="32046"/>
                    <a:pt x="10474" y="31671"/>
                  </a:cubicBezTo>
                  <a:cubicBezTo>
                    <a:pt x="10474" y="30297"/>
                    <a:pt x="10831" y="29655"/>
                    <a:pt x="11259" y="28905"/>
                  </a:cubicBezTo>
                  <a:cubicBezTo>
                    <a:pt x="11705" y="28103"/>
                    <a:pt x="12205" y="27193"/>
                    <a:pt x="12205" y="25480"/>
                  </a:cubicBezTo>
                  <a:cubicBezTo>
                    <a:pt x="12205" y="23749"/>
                    <a:pt x="11705" y="22839"/>
                    <a:pt x="11259" y="22054"/>
                  </a:cubicBezTo>
                  <a:cubicBezTo>
                    <a:pt x="10831" y="21304"/>
                    <a:pt x="10474" y="20644"/>
                    <a:pt x="10474" y="19270"/>
                  </a:cubicBezTo>
                  <a:cubicBezTo>
                    <a:pt x="10474" y="17914"/>
                    <a:pt x="10831" y="17254"/>
                    <a:pt x="11259" y="16505"/>
                  </a:cubicBezTo>
                  <a:cubicBezTo>
                    <a:pt x="11705" y="15720"/>
                    <a:pt x="12205" y="14810"/>
                    <a:pt x="12205" y="13079"/>
                  </a:cubicBezTo>
                  <a:cubicBezTo>
                    <a:pt x="12205" y="11366"/>
                    <a:pt x="11705" y="10456"/>
                    <a:pt x="11259" y="9653"/>
                  </a:cubicBezTo>
                  <a:cubicBezTo>
                    <a:pt x="10831" y="8904"/>
                    <a:pt x="10474" y="8262"/>
                    <a:pt x="10474" y="6888"/>
                  </a:cubicBezTo>
                  <a:cubicBezTo>
                    <a:pt x="10474" y="5514"/>
                    <a:pt x="10831" y="4871"/>
                    <a:pt x="11259" y="4122"/>
                  </a:cubicBezTo>
                  <a:cubicBezTo>
                    <a:pt x="11705" y="3319"/>
                    <a:pt x="12205" y="2427"/>
                    <a:pt x="12205" y="696"/>
                  </a:cubicBezTo>
                  <a:cubicBezTo>
                    <a:pt x="12205" y="322"/>
                    <a:pt x="11902" y="0"/>
                    <a:pt x="115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8"/>
            <p:cNvSpPr/>
            <p:nvPr/>
          </p:nvSpPr>
          <p:spPr>
            <a:xfrm rot="-3656457">
              <a:off x="3594045" y="4245844"/>
              <a:ext cx="66049" cy="740483"/>
            </a:xfrm>
            <a:custGeom>
              <a:avLst/>
              <a:gdLst/>
              <a:ahLst/>
              <a:cxnLst/>
              <a:rect l="l" t="t" r="r" b="b"/>
              <a:pathLst>
                <a:path w="2642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946" y="29619"/>
                  </a:lnTo>
                  <a:cubicBezTo>
                    <a:pt x="1053" y="28317"/>
                    <a:pt x="1481" y="27549"/>
                    <a:pt x="1856" y="26871"/>
                  </a:cubicBezTo>
                  <a:cubicBezTo>
                    <a:pt x="2284" y="26122"/>
                    <a:pt x="2641" y="25480"/>
                    <a:pt x="2641" y="24106"/>
                  </a:cubicBezTo>
                  <a:cubicBezTo>
                    <a:pt x="2641" y="22732"/>
                    <a:pt x="2284" y="22089"/>
                    <a:pt x="1856" y="21340"/>
                  </a:cubicBezTo>
                  <a:cubicBezTo>
                    <a:pt x="1428" y="20537"/>
                    <a:pt x="910" y="19627"/>
                    <a:pt x="910" y="17914"/>
                  </a:cubicBezTo>
                  <a:cubicBezTo>
                    <a:pt x="910" y="16184"/>
                    <a:pt x="1428" y="15274"/>
                    <a:pt x="1856" y="14471"/>
                  </a:cubicBezTo>
                  <a:cubicBezTo>
                    <a:pt x="2284" y="13721"/>
                    <a:pt x="2641" y="13079"/>
                    <a:pt x="2641" y="11705"/>
                  </a:cubicBezTo>
                  <a:cubicBezTo>
                    <a:pt x="2641" y="10331"/>
                    <a:pt x="2284" y="9689"/>
                    <a:pt x="1856" y="8939"/>
                  </a:cubicBezTo>
                  <a:cubicBezTo>
                    <a:pt x="1428" y="8154"/>
                    <a:pt x="910" y="7244"/>
                    <a:pt x="910" y="5514"/>
                  </a:cubicBezTo>
                  <a:cubicBezTo>
                    <a:pt x="910" y="3783"/>
                    <a:pt x="1428" y="2891"/>
                    <a:pt x="1856" y="2088"/>
                  </a:cubicBezTo>
                  <a:cubicBezTo>
                    <a:pt x="2195" y="1481"/>
                    <a:pt x="2498" y="928"/>
                    <a:pt x="26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8"/>
            <p:cNvSpPr/>
            <p:nvPr/>
          </p:nvSpPr>
          <p:spPr>
            <a:xfrm rot="-3656457">
              <a:off x="3556043" y="4301800"/>
              <a:ext cx="79873" cy="740483"/>
            </a:xfrm>
            <a:custGeom>
              <a:avLst/>
              <a:gdLst/>
              <a:ahLst/>
              <a:cxnLst/>
              <a:rect l="l" t="t" r="r" b="b"/>
              <a:pathLst>
                <a:path w="3195" h="29620" extrusionOk="0">
                  <a:moveTo>
                    <a:pt x="1696" y="0"/>
                  </a:moveTo>
                  <a:cubicBezTo>
                    <a:pt x="1571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49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25" y="28691"/>
                    <a:pt x="36" y="29619"/>
                  </a:cubicBezTo>
                  <a:lnTo>
                    <a:pt x="1499" y="29619"/>
                  </a:lnTo>
                  <a:cubicBezTo>
                    <a:pt x="1606" y="28317"/>
                    <a:pt x="2035" y="27549"/>
                    <a:pt x="2409" y="26871"/>
                  </a:cubicBezTo>
                  <a:cubicBezTo>
                    <a:pt x="2837" y="26122"/>
                    <a:pt x="3194" y="25480"/>
                    <a:pt x="3194" y="24106"/>
                  </a:cubicBezTo>
                  <a:cubicBezTo>
                    <a:pt x="3194" y="22732"/>
                    <a:pt x="2837" y="22089"/>
                    <a:pt x="2409" y="21340"/>
                  </a:cubicBezTo>
                  <a:cubicBezTo>
                    <a:pt x="1981" y="20537"/>
                    <a:pt x="1464" y="19627"/>
                    <a:pt x="1464" y="17914"/>
                  </a:cubicBezTo>
                  <a:cubicBezTo>
                    <a:pt x="1464" y="16184"/>
                    <a:pt x="1981" y="15274"/>
                    <a:pt x="2409" y="14471"/>
                  </a:cubicBezTo>
                  <a:cubicBezTo>
                    <a:pt x="2837" y="13721"/>
                    <a:pt x="3194" y="13079"/>
                    <a:pt x="3194" y="11705"/>
                  </a:cubicBezTo>
                  <a:cubicBezTo>
                    <a:pt x="3194" y="10331"/>
                    <a:pt x="2837" y="9689"/>
                    <a:pt x="2409" y="8939"/>
                  </a:cubicBezTo>
                  <a:cubicBezTo>
                    <a:pt x="1981" y="8154"/>
                    <a:pt x="1464" y="7244"/>
                    <a:pt x="1464" y="5514"/>
                  </a:cubicBezTo>
                  <a:cubicBezTo>
                    <a:pt x="1464" y="3783"/>
                    <a:pt x="1981" y="2891"/>
                    <a:pt x="2409" y="2088"/>
                  </a:cubicBezTo>
                  <a:cubicBezTo>
                    <a:pt x="2748" y="1481"/>
                    <a:pt x="3052" y="928"/>
                    <a:pt x="31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8"/>
            <p:cNvSpPr/>
            <p:nvPr/>
          </p:nvSpPr>
          <p:spPr>
            <a:xfrm rot="-3656457">
              <a:off x="3610881" y="4177411"/>
              <a:ext cx="108423" cy="740483"/>
            </a:xfrm>
            <a:custGeom>
              <a:avLst/>
              <a:gdLst/>
              <a:ahLst/>
              <a:cxnLst/>
              <a:rect l="l" t="t" r="r" b="b"/>
              <a:pathLst>
                <a:path w="4337" h="29620" extrusionOk="0">
                  <a:moveTo>
                    <a:pt x="1695" y="0"/>
                  </a:moveTo>
                  <a:cubicBezTo>
                    <a:pt x="1588" y="1303"/>
                    <a:pt x="1160" y="2070"/>
                    <a:pt x="768" y="2748"/>
                  </a:cubicBezTo>
                  <a:cubicBezTo>
                    <a:pt x="357" y="3497"/>
                    <a:pt x="0" y="4140"/>
                    <a:pt x="0" y="5514"/>
                  </a:cubicBezTo>
                  <a:cubicBezTo>
                    <a:pt x="0" y="6888"/>
                    <a:pt x="357" y="7530"/>
                    <a:pt x="768" y="8279"/>
                  </a:cubicBezTo>
                  <a:cubicBezTo>
                    <a:pt x="1214" y="9082"/>
                    <a:pt x="1713" y="9992"/>
                    <a:pt x="1713" y="11705"/>
                  </a:cubicBezTo>
                  <a:cubicBezTo>
                    <a:pt x="1713" y="13436"/>
                    <a:pt x="1214" y="14346"/>
                    <a:pt x="768" y="15131"/>
                  </a:cubicBezTo>
                  <a:cubicBezTo>
                    <a:pt x="357" y="15880"/>
                    <a:pt x="0" y="16540"/>
                    <a:pt x="0" y="17914"/>
                  </a:cubicBezTo>
                  <a:cubicBezTo>
                    <a:pt x="0" y="19270"/>
                    <a:pt x="357" y="19930"/>
                    <a:pt x="768" y="20680"/>
                  </a:cubicBezTo>
                  <a:cubicBezTo>
                    <a:pt x="1214" y="21465"/>
                    <a:pt x="1713" y="22375"/>
                    <a:pt x="1713" y="24106"/>
                  </a:cubicBezTo>
                  <a:cubicBezTo>
                    <a:pt x="1713" y="25836"/>
                    <a:pt x="1214" y="26729"/>
                    <a:pt x="768" y="27531"/>
                  </a:cubicBezTo>
                  <a:cubicBezTo>
                    <a:pt x="429" y="28138"/>
                    <a:pt x="143" y="28691"/>
                    <a:pt x="36" y="29619"/>
                  </a:cubicBezTo>
                  <a:lnTo>
                    <a:pt x="2641" y="29619"/>
                  </a:lnTo>
                  <a:cubicBezTo>
                    <a:pt x="2766" y="28317"/>
                    <a:pt x="3176" y="27549"/>
                    <a:pt x="3569" y="26871"/>
                  </a:cubicBezTo>
                  <a:cubicBezTo>
                    <a:pt x="3979" y="26122"/>
                    <a:pt x="4336" y="25480"/>
                    <a:pt x="4336" y="24106"/>
                  </a:cubicBezTo>
                  <a:cubicBezTo>
                    <a:pt x="4336" y="22732"/>
                    <a:pt x="3979" y="22089"/>
                    <a:pt x="3569" y="21340"/>
                  </a:cubicBezTo>
                  <a:cubicBezTo>
                    <a:pt x="3123" y="20537"/>
                    <a:pt x="2623" y="19627"/>
                    <a:pt x="2623" y="17914"/>
                  </a:cubicBezTo>
                  <a:cubicBezTo>
                    <a:pt x="2623" y="16184"/>
                    <a:pt x="3123" y="15274"/>
                    <a:pt x="3569" y="14471"/>
                  </a:cubicBezTo>
                  <a:cubicBezTo>
                    <a:pt x="3979" y="13721"/>
                    <a:pt x="4336" y="13079"/>
                    <a:pt x="4336" y="11705"/>
                  </a:cubicBezTo>
                  <a:cubicBezTo>
                    <a:pt x="4336" y="10331"/>
                    <a:pt x="3979" y="9689"/>
                    <a:pt x="3569" y="8939"/>
                  </a:cubicBezTo>
                  <a:cubicBezTo>
                    <a:pt x="3123" y="8154"/>
                    <a:pt x="2623" y="7244"/>
                    <a:pt x="2623" y="5514"/>
                  </a:cubicBezTo>
                  <a:cubicBezTo>
                    <a:pt x="2623" y="3783"/>
                    <a:pt x="3123" y="2891"/>
                    <a:pt x="3569" y="2088"/>
                  </a:cubicBezTo>
                  <a:cubicBezTo>
                    <a:pt x="3908" y="1481"/>
                    <a:pt x="4211" y="928"/>
                    <a:pt x="43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0" name="Google Shape;480;p18"/>
          <p:cNvSpPr/>
          <p:nvPr/>
        </p:nvSpPr>
        <p:spPr>
          <a:xfrm rot="-3144039">
            <a:off x="-154643" y="793216"/>
            <a:ext cx="584106" cy="554985"/>
          </a:xfrm>
          <a:custGeom>
            <a:avLst/>
            <a:gdLst/>
            <a:ahLst/>
            <a:cxnLst/>
            <a:rect l="l" t="t" r="r" b="b"/>
            <a:pathLst>
              <a:path w="7022" h="6671" extrusionOk="0">
                <a:moveTo>
                  <a:pt x="3015" y="868"/>
                </a:moveTo>
                <a:cubicBezTo>
                  <a:pt x="3190" y="868"/>
                  <a:pt x="3334" y="889"/>
                  <a:pt x="3408" y="925"/>
                </a:cubicBezTo>
                <a:cubicBezTo>
                  <a:pt x="3426" y="1006"/>
                  <a:pt x="3444" y="1131"/>
                  <a:pt x="3462" y="1238"/>
                </a:cubicBezTo>
                <a:cubicBezTo>
                  <a:pt x="3515" y="1630"/>
                  <a:pt x="3578" y="2076"/>
                  <a:pt x="3934" y="2281"/>
                </a:cubicBezTo>
                <a:cubicBezTo>
                  <a:pt x="4015" y="2327"/>
                  <a:pt x="4125" y="2367"/>
                  <a:pt x="4263" y="2367"/>
                </a:cubicBezTo>
                <a:cubicBezTo>
                  <a:pt x="4368" y="2367"/>
                  <a:pt x="4491" y="2343"/>
                  <a:pt x="4630" y="2281"/>
                </a:cubicBezTo>
                <a:cubicBezTo>
                  <a:pt x="4773" y="2219"/>
                  <a:pt x="4889" y="2157"/>
                  <a:pt x="4996" y="2103"/>
                </a:cubicBezTo>
                <a:cubicBezTo>
                  <a:pt x="5209" y="1996"/>
                  <a:pt x="5310" y="1950"/>
                  <a:pt x="5390" y="1950"/>
                </a:cubicBezTo>
                <a:cubicBezTo>
                  <a:pt x="5450" y="1950"/>
                  <a:pt x="5499" y="1977"/>
                  <a:pt x="5576" y="2023"/>
                </a:cubicBezTo>
                <a:cubicBezTo>
                  <a:pt x="5915" y="2228"/>
                  <a:pt x="6138" y="2594"/>
                  <a:pt x="6138" y="2710"/>
                </a:cubicBezTo>
                <a:cubicBezTo>
                  <a:pt x="6022" y="2799"/>
                  <a:pt x="5897" y="2888"/>
                  <a:pt x="5772" y="2959"/>
                </a:cubicBezTo>
                <a:cubicBezTo>
                  <a:pt x="5451" y="3165"/>
                  <a:pt x="5085" y="3397"/>
                  <a:pt x="4960" y="3852"/>
                </a:cubicBezTo>
                <a:cubicBezTo>
                  <a:pt x="4835" y="4298"/>
                  <a:pt x="5121" y="4592"/>
                  <a:pt x="5281" y="4770"/>
                </a:cubicBezTo>
                <a:cubicBezTo>
                  <a:pt x="5424" y="4922"/>
                  <a:pt x="5504" y="5011"/>
                  <a:pt x="5522" y="5172"/>
                </a:cubicBezTo>
                <a:cubicBezTo>
                  <a:pt x="5522" y="5190"/>
                  <a:pt x="5496" y="5288"/>
                  <a:pt x="5326" y="5422"/>
                </a:cubicBezTo>
                <a:cubicBezTo>
                  <a:pt x="5041" y="5671"/>
                  <a:pt x="4657" y="5796"/>
                  <a:pt x="4523" y="5796"/>
                </a:cubicBezTo>
                <a:cubicBezTo>
                  <a:pt x="4425" y="5716"/>
                  <a:pt x="4282" y="5439"/>
                  <a:pt x="4202" y="5279"/>
                </a:cubicBezTo>
                <a:cubicBezTo>
                  <a:pt x="4006" y="4913"/>
                  <a:pt x="3827" y="4565"/>
                  <a:pt x="3453" y="4565"/>
                </a:cubicBezTo>
                <a:cubicBezTo>
                  <a:pt x="3033" y="4565"/>
                  <a:pt x="2900" y="4984"/>
                  <a:pt x="2766" y="5386"/>
                </a:cubicBezTo>
                <a:cubicBezTo>
                  <a:pt x="2730" y="5502"/>
                  <a:pt x="2668" y="5689"/>
                  <a:pt x="2614" y="5796"/>
                </a:cubicBezTo>
                <a:cubicBezTo>
                  <a:pt x="2471" y="5787"/>
                  <a:pt x="2204" y="5752"/>
                  <a:pt x="1909" y="5671"/>
                </a:cubicBezTo>
                <a:cubicBezTo>
                  <a:pt x="1481" y="5555"/>
                  <a:pt x="1294" y="5422"/>
                  <a:pt x="1240" y="5368"/>
                </a:cubicBezTo>
                <a:cubicBezTo>
                  <a:pt x="1240" y="5297"/>
                  <a:pt x="1249" y="5225"/>
                  <a:pt x="1249" y="5154"/>
                </a:cubicBezTo>
                <a:cubicBezTo>
                  <a:pt x="1285" y="4663"/>
                  <a:pt x="1321" y="4271"/>
                  <a:pt x="1178" y="3950"/>
                </a:cubicBezTo>
                <a:cubicBezTo>
                  <a:pt x="1080" y="3718"/>
                  <a:pt x="1044" y="3566"/>
                  <a:pt x="1071" y="3459"/>
                </a:cubicBezTo>
                <a:cubicBezTo>
                  <a:pt x="1285" y="3388"/>
                  <a:pt x="1570" y="3245"/>
                  <a:pt x="1695" y="2951"/>
                </a:cubicBezTo>
                <a:cubicBezTo>
                  <a:pt x="1775" y="2754"/>
                  <a:pt x="1811" y="2442"/>
                  <a:pt x="1508" y="2049"/>
                </a:cubicBezTo>
                <a:cubicBezTo>
                  <a:pt x="1410" y="1925"/>
                  <a:pt x="1374" y="1818"/>
                  <a:pt x="1383" y="1728"/>
                </a:cubicBezTo>
                <a:cubicBezTo>
                  <a:pt x="1419" y="1505"/>
                  <a:pt x="1838" y="1220"/>
                  <a:pt x="1972" y="1131"/>
                </a:cubicBezTo>
                <a:cubicBezTo>
                  <a:pt x="2241" y="944"/>
                  <a:pt x="2682" y="868"/>
                  <a:pt x="3015" y="868"/>
                </a:cubicBezTo>
                <a:close/>
                <a:moveTo>
                  <a:pt x="2999" y="1"/>
                </a:moveTo>
                <a:cubicBezTo>
                  <a:pt x="2461" y="1"/>
                  <a:pt x="1863" y="154"/>
                  <a:pt x="1481" y="417"/>
                </a:cubicBezTo>
                <a:cubicBezTo>
                  <a:pt x="1053" y="702"/>
                  <a:pt x="616" y="1068"/>
                  <a:pt x="527" y="1595"/>
                </a:cubicBezTo>
                <a:cubicBezTo>
                  <a:pt x="482" y="1925"/>
                  <a:pt x="580" y="2255"/>
                  <a:pt x="821" y="2576"/>
                </a:cubicBezTo>
                <a:cubicBezTo>
                  <a:pt x="839" y="2585"/>
                  <a:pt x="848" y="2603"/>
                  <a:pt x="857" y="2612"/>
                </a:cubicBezTo>
                <a:cubicBezTo>
                  <a:pt x="812" y="2629"/>
                  <a:pt x="767" y="2647"/>
                  <a:pt x="723" y="2647"/>
                </a:cubicBezTo>
                <a:lnTo>
                  <a:pt x="553" y="2674"/>
                </a:lnTo>
                <a:lnTo>
                  <a:pt x="437" y="2817"/>
                </a:lnTo>
                <a:cubicBezTo>
                  <a:pt x="0" y="3388"/>
                  <a:pt x="277" y="4039"/>
                  <a:pt x="384" y="4289"/>
                </a:cubicBezTo>
                <a:cubicBezTo>
                  <a:pt x="437" y="4414"/>
                  <a:pt x="411" y="4744"/>
                  <a:pt x="393" y="5092"/>
                </a:cubicBezTo>
                <a:cubicBezTo>
                  <a:pt x="384" y="5172"/>
                  <a:pt x="375" y="5261"/>
                  <a:pt x="366" y="5359"/>
                </a:cubicBezTo>
                <a:cubicBezTo>
                  <a:pt x="357" y="5520"/>
                  <a:pt x="393" y="5761"/>
                  <a:pt x="643" y="6001"/>
                </a:cubicBezTo>
                <a:cubicBezTo>
                  <a:pt x="1106" y="6448"/>
                  <a:pt x="2230" y="6671"/>
                  <a:pt x="2703" y="6671"/>
                </a:cubicBezTo>
                <a:cubicBezTo>
                  <a:pt x="2739" y="6671"/>
                  <a:pt x="2784" y="6671"/>
                  <a:pt x="2810" y="6662"/>
                </a:cubicBezTo>
                <a:cubicBezTo>
                  <a:pt x="3212" y="6617"/>
                  <a:pt x="3390" y="6242"/>
                  <a:pt x="3524" y="5850"/>
                </a:cubicBezTo>
                <a:cubicBezTo>
                  <a:pt x="3685" y="6153"/>
                  <a:pt x="3872" y="6448"/>
                  <a:pt x="4148" y="6581"/>
                </a:cubicBezTo>
                <a:cubicBezTo>
                  <a:pt x="4261" y="6639"/>
                  <a:pt x="4388" y="6663"/>
                  <a:pt x="4520" y="6663"/>
                </a:cubicBezTo>
                <a:cubicBezTo>
                  <a:pt x="4962" y="6663"/>
                  <a:pt x="5464" y="6394"/>
                  <a:pt x="5719" y="6216"/>
                </a:cubicBezTo>
                <a:cubicBezTo>
                  <a:pt x="6200" y="5877"/>
                  <a:pt x="6432" y="5466"/>
                  <a:pt x="6388" y="5065"/>
                </a:cubicBezTo>
                <a:cubicBezTo>
                  <a:pt x="6325" y="4619"/>
                  <a:pt x="6075" y="4351"/>
                  <a:pt x="5915" y="4173"/>
                </a:cubicBezTo>
                <a:cubicBezTo>
                  <a:pt x="5879" y="4137"/>
                  <a:pt x="5826" y="4083"/>
                  <a:pt x="5808" y="4057"/>
                </a:cubicBezTo>
                <a:cubicBezTo>
                  <a:pt x="5852" y="3932"/>
                  <a:pt x="6031" y="3825"/>
                  <a:pt x="6236" y="3691"/>
                </a:cubicBezTo>
                <a:cubicBezTo>
                  <a:pt x="6379" y="3602"/>
                  <a:pt x="6539" y="3504"/>
                  <a:pt x="6691" y="3379"/>
                </a:cubicBezTo>
                <a:cubicBezTo>
                  <a:pt x="6914" y="3200"/>
                  <a:pt x="7021" y="2942"/>
                  <a:pt x="7003" y="2656"/>
                </a:cubicBezTo>
                <a:cubicBezTo>
                  <a:pt x="6968" y="2130"/>
                  <a:pt x="6486" y="1568"/>
                  <a:pt x="6031" y="1282"/>
                </a:cubicBezTo>
                <a:cubicBezTo>
                  <a:pt x="5795" y="1138"/>
                  <a:pt x="5587" y="1084"/>
                  <a:pt x="5397" y="1084"/>
                </a:cubicBezTo>
                <a:cubicBezTo>
                  <a:pt x="5105" y="1084"/>
                  <a:pt x="4856" y="1212"/>
                  <a:pt x="4612" y="1336"/>
                </a:cubicBezTo>
                <a:cubicBezTo>
                  <a:pt x="4532" y="1371"/>
                  <a:pt x="4452" y="1407"/>
                  <a:pt x="4372" y="1452"/>
                </a:cubicBezTo>
                <a:cubicBezTo>
                  <a:pt x="4345" y="1354"/>
                  <a:pt x="4327" y="1211"/>
                  <a:pt x="4318" y="1122"/>
                </a:cubicBezTo>
                <a:cubicBezTo>
                  <a:pt x="4291" y="934"/>
                  <a:pt x="4264" y="747"/>
                  <a:pt x="4211" y="586"/>
                </a:cubicBezTo>
                <a:cubicBezTo>
                  <a:pt x="4148" y="426"/>
                  <a:pt x="4006" y="203"/>
                  <a:pt x="3631" y="87"/>
                </a:cubicBezTo>
                <a:cubicBezTo>
                  <a:pt x="3445" y="28"/>
                  <a:pt x="3227" y="1"/>
                  <a:pt x="2999" y="1"/>
                </a:cubicBezTo>
                <a:close/>
              </a:path>
            </a:pathLst>
          </a:custGeom>
          <a:solidFill>
            <a:schemeClr val="accent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8"/>
          <p:cNvGrpSpPr/>
          <p:nvPr/>
        </p:nvGrpSpPr>
        <p:grpSpPr>
          <a:xfrm rot="1662630">
            <a:off x="-681347" y="4033368"/>
            <a:ext cx="1371842" cy="958892"/>
            <a:chOff x="7300319" y="-408113"/>
            <a:chExt cx="1371855" cy="958901"/>
          </a:xfrm>
        </p:grpSpPr>
        <p:sp>
          <p:nvSpPr>
            <p:cNvPr id="482" name="Google Shape;482;p18"/>
            <p:cNvSpPr/>
            <p:nvPr/>
          </p:nvSpPr>
          <p:spPr>
            <a:xfrm rot="-3673501">
              <a:off x="7894710" y="-409392"/>
              <a:ext cx="498222" cy="966710"/>
            </a:xfrm>
            <a:custGeom>
              <a:avLst/>
              <a:gdLst/>
              <a:ahLst/>
              <a:cxnLst/>
              <a:rect l="l" t="t" r="r" b="b"/>
              <a:pathLst>
                <a:path w="15970" h="32069" extrusionOk="0">
                  <a:moveTo>
                    <a:pt x="8244" y="1"/>
                  </a:moveTo>
                  <a:cubicBezTo>
                    <a:pt x="7695" y="1"/>
                    <a:pt x="5746" y="122"/>
                    <a:pt x="5389" y="1984"/>
                  </a:cubicBezTo>
                  <a:cubicBezTo>
                    <a:pt x="5300" y="2466"/>
                    <a:pt x="4907" y="2823"/>
                    <a:pt x="4408" y="2823"/>
                  </a:cubicBezTo>
                  <a:cubicBezTo>
                    <a:pt x="3908" y="2823"/>
                    <a:pt x="3498" y="2484"/>
                    <a:pt x="3408" y="2020"/>
                  </a:cubicBezTo>
                  <a:cubicBezTo>
                    <a:pt x="3105" y="414"/>
                    <a:pt x="1481" y="75"/>
                    <a:pt x="179" y="75"/>
                  </a:cubicBezTo>
                  <a:cubicBezTo>
                    <a:pt x="54" y="2287"/>
                    <a:pt x="0" y="8800"/>
                    <a:pt x="2498" y="18542"/>
                  </a:cubicBezTo>
                  <a:cubicBezTo>
                    <a:pt x="2498" y="18560"/>
                    <a:pt x="2498" y="18578"/>
                    <a:pt x="2498" y="18578"/>
                  </a:cubicBezTo>
                  <a:cubicBezTo>
                    <a:pt x="2516" y="18667"/>
                    <a:pt x="4229" y="26750"/>
                    <a:pt x="9832" y="30354"/>
                  </a:cubicBezTo>
                  <a:cubicBezTo>
                    <a:pt x="11600" y="31480"/>
                    <a:pt x="13603" y="32068"/>
                    <a:pt x="15777" y="32068"/>
                  </a:cubicBezTo>
                  <a:cubicBezTo>
                    <a:pt x="15841" y="32068"/>
                    <a:pt x="15905" y="32068"/>
                    <a:pt x="15970" y="32067"/>
                  </a:cubicBezTo>
                  <a:cubicBezTo>
                    <a:pt x="15060" y="31514"/>
                    <a:pt x="14025" y="30764"/>
                    <a:pt x="13008" y="29801"/>
                  </a:cubicBezTo>
                  <a:cubicBezTo>
                    <a:pt x="10278" y="27214"/>
                    <a:pt x="7066" y="22467"/>
                    <a:pt x="7423" y="14652"/>
                  </a:cubicBezTo>
                  <a:cubicBezTo>
                    <a:pt x="7762" y="6855"/>
                    <a:pt x="8190" y="1984"/>
                    <a:pt x="8387" y="4"/>
                  </a:cubicBezTo>
                  <a:cubicBezTo>
                    <a:pt x="8377" y="4"/>
                    <a:pt x="8326" y="1"/>
                    <a:pt x="8244" y="1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8"/>
            <p:cNvSpPr/>
            <p:nvPr/>
          </p:nvSpPr>
          <p:spPr>
            <a:xfrm>
              <a:off x="7643975" y="-180850"/>
              <a:ext cx="135300" cy="171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8"/>
            <p:cNvSpPr/>
            <p:nvPr/>
          </p:nvSpPr>
          <p:spPr>
            <a:xfrm rot="3378596">
              <a:off x="7631404" y="-124884"/>
              <a:ext cx="135208" cy="1719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8"/>
            <p:cNvSpPr/>
            <p:nvPr/>
          </p:nvSpPr>
          <p:spPr>
            <a:xfrm rot="-3673501">
              <a:off x="7407409" y="-387622"/>
              <a:ext cx="268890" cy="418499"/>
            </a:xfrm>
            <a:custGeom>
              <a:avLst/>
              <a:gdLst/>
              <a:ahLst/>
              <a:cxnLst/>
              <a:rect l="l" t="t" r="r" b="b"/>
              <a:pathLst>
                <a:path w="8619" h="13883" extrusionOk="0">
                  <a:moveTo>
                    <a:pt x="7816" y="1"/>
                  </a:moveTo>
                  <a:cubicBezTo>
                    <a:pt x="4212" y="2177"/>
                    <a:pt x="3748" y="7263"/>
                    <a:pt x="3730" y="7316"/>
                  </a:cubicBezTo>
                  <a:cubicBezTo>
                    <a:pt x="3694" y="7744"/>
                    <a:pt x="3409" y="8083"/>
                    <a:pt x="3016" y="8208"/>
                  </a:cubicBezTo>
                  <a:cubicBezTo>
                    <a:pt x="839" y="8833"/>
                    <a:pt x="197" y="11027"/>
                    <a:pt x="1" y="12348"/>
                  </a:cubicBezTo>
                  <a:cubicBezTo>
                    <a:pt x="1785" y="12383"/>
                    <a:pt x="3194" y="12919"/>
                    <a:pt x="4069" y="13882"/>
                  </a:cubicBezTo>
                  <a:cubicBezTo>
                    <a:pt x="4818" y="13008"/>
                    <a:pt x="6031" y="12276"/>
                    <a:pt x="7851" y="12276"/>
                  </a:cubicBezTo>
                  <a:cubicBezTo>
                    <a:pt x="7976" y="12276"/>
                    <a:pt x="8101" y="12276"/>
                    <a:pt x="8244" y="12294"/>
                  </a:cubicBezTo>
                  <a:cubicBezTo>
                    <a:pt x="8226" y="11955"/>
                    <a:pt x="8190" y="11563"/>
                    <a:pt x="8083" y="11134"/>
                  </a:cubicBezTo>
                  <a:cubicBezTo>
                    <a:pt x="7709" y="9743"/>
                    <a:pt x="6763" y="8743"/>
                    <a:pt x="5229" y="8172"/>
                  </a:cubicBezTo>
                  <a:cubicBezTo>
                    <a:pt x="4836" y="8030"/>
                    <a:pt x="4586" y="7655"/>
                    <a:pt x="4586" y="7227"/>
                  </a:cubicBezTo>
                  <a:cubicBezTo>
                    <a:pt x="4586" y="7066"/>
                    <a:pt x="4658" y="3623"/>
                    <a:pt x="8619" y="839"/>
                  </a:cubicBezTo>
                  <a:cubicBezTo>
                    <a:pt x="8315" y="500"/>
                    <a:pt x="8030" y="197"/>
                    <a:pt x="7816" y="1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6" name="Google Shape;486;p1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87" name="Google Shape;487;p18"/>
          <p:cNvSpPr txBox="1">
            <a:spLocks noGrp="1"/>
          </p:cNvSpPr>
          <p:nvPr>
            <p:ph type="subTitle" idx="1"/>
          </p:nvPr>
        </p:nvSpPr>
        <p:spPr>
          <a:xfrm>
            <a:off x="251555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18"/>
          <p:cNvSpPr txBox="1">
            <a:spLocks noGrp="1"/>
          </p:cNvSpPr>
          <p:nvPr>
            <p:ph type="subTitle" idx="2"/>
          </p:nvPr>
        </p:nvSpPr>
        <p:spPr>
          <a:xfrm>
            <a:off x="669210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8"/>
          <p:cNvSpPr txBox="1">
            <a:spLocks noGrp="1"/>
          </p:cNvSpPr>
          <p:nvPr>
            <p:ph type="subTitle" idx="3"/>
          </p:nvPr>
        </p:nvSpPr>
        <p:spPr>
          <a:xfrm>
            <a:off x="6692100" y="39495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0" name="Google Shape;490;p18"/>
          <p:cNvSpPr txBox="1">
            <a:spLocks noGrp="1"/>
          </p:cNvSpPr>
          <p:nvPr>
            <p:ph type="subTitle" idx="4"/>
          </p:nvPr>
        </p:nvSpPr>
        <p:spPr>
          <a:xfrm>
            <a:off x="251555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1" name="Google Shape;491;p18"/>
          <p:cNvSpPr txBox="1">
            <a:spLocks noGrp="1"/>
          </p:cNvSpPr>
          <p:nvPr>
            <p:ph type="subTitle" idx="5"/>
          </p:nvPr>
        </p:nvSpPr>
        <p:spPr>
          <a:xfrm>
            <a:off x="2515550" y="265495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92" name="Google Shape;492;p18"/>
          <p:cNvSpPr txBox="1">
            <a:spLocks noGrp="1"/>
          </p:cNvSpPr>
          <p:nvPr>
            <p:ph type="subTitle" idx="6"/>
          </p:nvPr>
        </p:nvSpPr>
        <p:spPr>
          <a:xfrm>
            <a:off x="6692100" y="1360400"/>
            <a:ext cx="1731900" cy="654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oogle Shape;52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8" name="Google Shape;528;p20"/>
          <p:cNvGrpSpPr/>
          <p:nvPr/>
        </p:nvGrpSpPr>
        <p:grpSpPr>
          <a:xfrm flipH="1">
            <a:off x="-7983" y="486521"/>
            <a:ext cx="2457934" cy="4048498"/>
            <a:chOff x="6689905" y="486521"/>
            <a:chExt cx="2457934" cy="4048498"/>
          </a:xfrm>
        </p:grpSpPr>
        <p:sp>
          <p:nvSpPr>
            <p:cNvPr id="529" name="Google Shape;529;p20"/>
            <p:cNvSpPr/>
            <p:nvPr/>
          </p:nvSpPr>
          <p:spPr>
            <a:xfrm>
              <a:off x="7735938" y="646662"/>
              <a:ext cx="1370919" cy="732678"/>
            </a:xfrm>
            <a:custGeom>
              <a:avLst/>
              <a:gdLst/>
              <a:ahLst/>
              <a:cxnLst/>
              <a:rect l="l" t="t" r="r" b="b"/>
              <a:pathLst>
                <a:path w="17629" h="9422" extrusionOk="0">
                  <a:moveTo>
                    <a:pt x="17629" y="1"/>
                  </a:moveTo>
                  <a:cubicBezTo>
                    <a:pt x="10724" y="1"/>
                    <a:pt x="4488" y="2828"/>
                    <a:pt x="1" y="7378"/>
                  </a:cubicBezTo>
                  <a:lnTo>
                    <a:pt x="2035" y="9421"/>
                  </a:lnTo>
                  <a:cubicBezTo>
                    <a:pt x="6005" y="5389"/>
                    <a:pt x="11518" y="2882"/>
                    <a:pt x="17629" y="2882"/>
                  </a:cubicBezTo>
                  <a:lnTo>
                    <a:pt x="1762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7693633" y="608480"/>
              <a:ext cx="1451406" cy="808963"/>
            </a:xfrm>
            <a:custGeom>
              <a:avLst/>
              <a:gdLst/>
              <a:ahLst/>
              <a:cxnLst/>
              <a:rect l="l" t="t" r="r" b="b"/>
              <a:pathLst>
                <a:path w="18664" h="10403" extrusionOk="0">
                  <a:moveTo>
                    <a:pt x="17682" y="991"/>
                  </a:moveTo>
                  <a:lnTo>
                    <a:pt x="17682" y="2882"/>
                  </a:lnTo>
                  <a:cubicBezTo>
                    <a:pt x="11991" y="3007"/>
                    <a:pt x="6665" y="5237"/>
                    <a:pt x="2579" y="9216"/>
                  </a:cubicBezTo>
                  <a:lnTo>
                    <a:pt x="1241" y="7878"/>
                  </a:lnTo>
                  <a:cubicBezTo>
                    <a:pt x="5674" y="3542"/>
                    <a:pt x="11482" y="1107"/>
                    <a:pt x="17682" y="991"/>
                  </a:cubicBezTo>
                  <a:close/>
                  <a:moveTo>
                    <a:pt x="18173" y="1"/>
                  </a:moveTo>
                  <a:cubicBezTo>
                    <a:pt x="11357" y="1"/>
                    <a:pt x="4979" y="2677"/>
                    <a:pt x="188" y="7530"/>
                  </a:cubicBezTo>
                  <a:cubicBezTo>
                    <a:pt x="1" y="7718"/>
                    <a:pt x="1" y="8030"/>
                    <a:pt x="197" y="8217"/>
                  </a:cubicBezTo>
                  <a:lnTo>
                    <a:pt x="2231" y="10260"/>
                  </a:lnTo>
                  <a:cubicBezTo>
                    <a:pt x="2320" y="10349"/>
                    <a:pt x="2445" y="10403"/>
                    <a:pt x="2579" y="10403"/>
                  </a:cubicBezTo>
                  <a:cubicBezTo>
                    <a:pt x="2713" y="10403"/>
                    <a:pt x="2838" y="10349"/>
                    <a:pt x="2927" y="10251"/>
                  </a:cubicBezTo>
                  <a:cubicBezTo>
                    <a:pt x="6986" y="6130"/>
                    <a:pt x="12392" y="3864"/>
                    <a:pt x="18173" y="3864"/>
                  </a:cubicBezTo>
                  <a:cubicBezTo>
                    <a:pt x="18440" y="3864"/>
                    <a:pt x="18663" y="3641"/>
                    <a:pt x="18663" y="3373"/>
                  </a:cubicBezTo>
                  <a:lnTo>
                    <a:pt x="18663" y="492"/>
                  </a:lnTo>
                  <a:cubicBezTo>
                    <a:pt x="18663" y="224"/>
                    <a:pt x="18440" y="1"/>
                    <a:pt x="18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7894112" y="870695"/>
              <a:ext cx="1212745" cy="1720573"/>
            </a:xfrm>
            <a:custGeom>
              <a:avLst/>
              <a:gdLst/>
              <a:ahLst/>
              <a:cxnLst/>
              <a:rect l="l" t="t" r="r" b="b"/>
              <a:pathLst>
                <a:path w="15595" h="22126" extrusionOk="0">
                  <a:moveTo>
                    <a:pt x="15595" y="1"/>
                  </a:moveTo>
                  <a:cubicBezTo>
                    <a:pt x="9484" y="1"/>
                    <a:pt x="3971" y="2508"/>
                    <a:pt x="1" y="6540"/>
                  </a:cubicBezTo>
                  <a:lnTo>
                    <a:pt x="15595" y="22125"/>
                  </a:lnTo>
                  <a:lnTo>
                    <a:pt x="155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7851807" y="832592"/>
              <a:ext cx="1293232" cy="1796780"/>
            </a:xfrm>
            <a:custGeom>
              <a:avLst/>
              <a:gdLst/>
              <a:ahLst/>
              <a:cxnLst/>
              <a:rect l="l" t="t" r="r" b="b"/>
              <a:pathLst>
                <a:path w="16630" h="23106" extrusionOk="0">
                  <a:moveTo>
                    <a:pt x="15648" y="991"/>
                  </a:moveTo>
                  <a:lnTo>
                    <a:pt x="15648" y="21437"/>
                  </a:lnTo>
                  <a:lnTo>
                    <a:pt x="1241" y="7030"/>
                  </a:lnTo>
                  <a:cubicBezTo>
                    <a:pt x="5139" y="3239"/>
                    <a:pt x="10215" y="1107"/>
                    <a:pt x="15648" y="991"/>
                  </a:cubicBezTo>
                  <a:close/>
                  <a:moveTo>
                    <a:pt x="16139" y="0"/>
                  </a:moveTo>
                  <a:cubicBezTo>
                    <a:pt x="10099" y="0"/>
                    <a:pt x="4434" y="2373"/>
                    <a:pt x="197" y="6682"/>
                  </a:cubicBezTo>
                  <a:cubicBezTo>
                    <a:pt x="1" y="6878"/>
                    <a:pt x="10" y="7182"/>
                    <a:pt x="197" y="7378"/>
                  </a:cubicBezTo>
                  <a:lnTo>
                    <a:pt x="15791" y="22963"/>
                  </a:lnTo>
                  <a:cubicBezTo>
                    <a:pt x="15880" y="23061"/>
                    <a:pt x="16005" y="23106"/>
                    <a:pt x="16139" y="23106"/>
                  </a:cubicBezTo>
                  <a:cubicBezTo>
                    <a:pt x="16201" y="23106"/>
                    <a:pt x="16264" y="23097"/>
                    <a:pt x="16326" y="23070"/>
                  </a:cubicBezTo>
                  <a:cubicBezTo>
                    <a:pt x="16505" y="22999"/>
                    <a:pt x="16629" y="22820"/>
                    <a:pt x="16629" y="22615"/>
                  </a:cubicBezTo>
                  <a:lnTo>
                    <a:pt x="16629" y="491"/>
                  </a:lnTo>
                  <a:cubicBezTo>
                    <a:pt x="16629" y="214"/>
                    <a:pt x="16406" y="0"/>
                    <a:pt x="16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7181629" y="1220393"/>
              <a:ext cx="712561" cy="1370875"/>
            </a:xfrm>
            <a:custGeom>
              <a:avLst/>
              <a:gdLst/>
              <a:ahLst/>
              <a:cxnLst/>
              <a:rect l="l" t="t" r="r" b="b"/>
              <a:pathLst>
                <a:path w="9163" h="17629" extrusionOk="0">
                  <a:moveTo>
                    <a:pt x="7129" y="0"/>
                  </a:moveTo>
                  <a:cubicBezTo>
                    <a:pt x="2722" y="4470"/>
                    <a:pt x="1" y="10607"/>
                    <a:pt x="1" y="17378"/>
                  </a:cubicBezTo>
                  <a:cubicBezTo>
                    <a:pt x="1" y="17467"/>
                    <a:pt x="1" y="17548"/>
                    <a:pt x="1" y="17628"/>
                  </a:cubicBezTo>
                  <a:lnTo>
                    <a:pt x="2882" y="17628"/>
                  </a:lnTo>
                  <a:cubicBezTo>
                    <a:pt x="2882" y="17548"/>
                    <a:pt x="2873" y="17467"/>
                    <a:pt x="2873" y="17378"/>
                  </a:cubicBezTo>
                  <a:cubicBezTo>
                    <a:pt x="2873" y="11401"/>
                    <a:pt x="5273" y="5986"/>
                    <a:pt x="9163" y="2043"/>
                  </a:cubicBez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7143524" y="1182212"/>
              <a:ext cx="792348" cy="1447160"/>
            </a:xfrm>
            <a:custGeom>
              <a:avLst/>
              <a:gdLst/>
              <a:ahLst/>
              <a:cxnLst/>
              <a:rect l="l" t="t" r="r" b="b"/>
              <a:pathLst>
                <a:path w="10189" h="18610" extrusionOk="0">
                  <a:moveTo>
                    <a:pt x="7619" y="1196"/>
                  </a:moveTo>
                  <a:lnTo>
                    <a:pt x="8966" y="2534"/>
                  </a:lnTo>
                  <a:cubicBezTo>
                    <a:pt x="5085" y="6647"/>
                    <a:pt x="2935" y="11981"/>
                    <a:pt x="2873" y="17628"/>
                  </a:cubicBezTo>
                  <a:lnTo>
                    <a:pt x="982" y="17628"/>
                  </a:lnTo>
                  <a:cubicBezTo>
                    <a:pt x="1035" y="11473"/>
                    <a:pt x="3390" y="5665"/>
                    <a:pt x="7619" y="1196"/>
                  </a:cubicBezTo>
                  <a:close/>
                  <a:moveTo>
                    <a:pt x="7610" y="1"/>
                  </a:moveTo>
                  <a:cubicBezTo>
                    <a:pt x="7485" y="1"/>
                    <a:pt x="7360" y="54"/>
                    <a:pt x="7262" y="152"/>
                  </a:cubicBezTo>
                  <a:cubicBezTo>
                    <a:pt x="2578" y="4907"/>
                    <a:pt x="0" y="11196"/>
                    <a:pt x="0" y="17869"/>
                  </a:cubicBezTo>
                  <a:cubicBezTo>
                    <a:pt x="0" y="17923"/>
                    <a:pt x="0" y="17976"/>
                    <a:pt x="0" y="18021"/>
                  </a:cubicBezTo>
                  <a:cubicBezTo>
                    <a:pt x="0" y="18057"/>
                    <a:pt x="0" y="18092"/>
                    <a:pt x="0" y="18128"/>
                  </a:cubicBezTo>
                  <a:cubicBezTo>
                    <a:pt x="9" y="18396"/>
                    <a:pt x="223" y="18610"/>
                    <a:pt x="491" y="18610"/>
                  </a:cubicBezTo>
                  <a:lnTo>
                    <a:pt x="3372" y="18610"/>
                  </a:lnTo>
                  <a:cubicBezTo>
                    <a:pt x="3506" y="18610"/>
                    <a:pt x="3631" y="18565"/>
                    <a:pt x="3720" y="18467"/>
                  </a:cubicBezTo>
                  <a:cubicBezTo>
                    <a:pt x="3818" y="18378"/>
                    <a:pt x="3863" y="18253"/>
                    <a:pt x="3863" y="18119"/>
                  </a:cubicBezTo>
                  <a:cubicBezTo>
                    <a:pt x="3863" y="18074"/>
                    <a:pt x="3863" y="18030"/>
                    <a:pt x="3863" y="17994"/>
                  </a:cubicBezTo>
                  <a:cubicBezTo>
                    <a:pt x="3863" y="17950"/>
                    <a:pt x="3854" y="17914"/>
                    <a:pt x="3854" y="17869"/>
                  </a:cubicBezTo>
                  <a:cubicBezTo>
                    <a:pt x="3854" y="12231"/>
                    <a:pt x="6040" y="6905"/>
                    <a:pt x="10001" y="2873"/>
                  </a:cubicBezTo>
                  <a:cubicBezTo>
                    <a:pt x="10188" y="2686"/>
                    <a:pt x="10188" y="2373"/>
                    <a:pt x="10001" y="2186"/>
                  </a:cubicBezTo>
                  <a:lnTo>
                    <a:pt x="7967" y="143"/>
                  </a:lnTo>
                  <a:cubicBezTo>
                    <a:pt x="7869" y="54"/>
                    <a:pt x="7744" y="1"/>
                    <a:pt x="7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7405047" y="1379262"/>
              <a:ext cx="1701809" cy="1212006"/>
            </a:xfrm>
            <a:custGeom>
              <a:avLst/>
              <a:gdLst/>
              <a:ahLst/>
              <a:cxnLst/>
              <a:rect l="l" t="t" r="r" b="b"/>
              <a:pathLst>
                <a:path w="21884" h="15586" extrusionOk="0">
                  <a:moveTo>
                    <a:pt x="6290" y="0"/>
                  </a:moveTo>
                  <a:cubicBezTo>
                    <a:pt x="2400" y="3943"/>
                    <a:pt x="0" y="9358"/>
                    <a:pt x="0" y="15335"/>
                  </a:cubicBezTo>
                  <a:cubicBezTo>
                    <a:pt x="0" y="15424"/>
                    <a:pt x="9" y="15505"/>
                    <a:pt x="9" y="15585"/>
                  </a:cubicBezTo>
                  <a:lnTo>
                    <a:pt x="21884" y="15585"/>
                  </a:lnTo>
                  <a:lnTo>
                    <a:pt x="62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7366865" y="1341003"/>
              <a:ext cx="1780974" cy="1288369"/>
            </a:xfrm>
            <a:custGeom>
              <a:avLst/>
              <a:gdLst/>
              <a:ahLst/>
              <a:cxnLst/>
              <a:rect l="l" t="t" r="r" b="b"/>
              <a:pathLst>
                <a:path w="22902" h="16568" extrusionOk="0">
                  <a:moveTo>
                    <a:pt x="6790" y="1188"/>
                  </a:moveTo>
                  <a:lnTo>
                    <a:pt x="21188" y="15586"/>
                  </a:lnTo>
                  <a:lnTo>
                    <a:pt x="991" y="15586"/>
                  </a:lnTo>
                  <a:cubicBezTo>
                    <a:pt x="1045" y="10198"/>
                    <a:pt x="3096" y="5113"/>
                    <a:pt x="6790" y="1188"/>
                  </a:cubicBezTo>
                  <a:close/>
                  <a:moveTo>
                    <a:pt x="6808" y="0"/>
                  </a:moveTo>
                  <a:cubicBezTo>
                    <a:pt x="6799" y="0"/>
                    <a:pt x="6790" y="1"/>
                    <a:pt x="6781" y="1"/>
                  </a:cubicBezTo>
                  <a:cubicBezTo>
                    <a:pt x="6647" y="1"/>
                    <a:pt x="6522" y="55"/>
                    <a:pt x="6433" y="144"/>
                  </a:cubicBezTo>
                  <a:cubicBezTo>
                    <a:pt x="2285" y="4355"/>
                    <a:pt x="1" y="9922"/>
                    <a:pt x="1" y="15827"/>
                  </a:cubicBezTo>
                  <a:cubicBezTo>
                    <a:pt x="1" y="15881"/>
                    <a:pt x="10" y="15934"/>
                    <a:pt x="10" y="15979"/>
                  </a:cubicBezTo>
                  <a:cubicBezTo>
                    <a:pt x="10" y="16015"/>
                    <a:pt x="10" y="16050"/>
                    <a:pt x="10" y="16086"/>
                  </a:cubicBezTo>
                  <a:cubicBezTo>
                    <a:pt x="10" y="16354"/>
                    <a:pt x="233" y="16568"/>
                    <a:pt x="500" y="16568"/>
                  </a:cubicBezTo>
                  <a:lnTo>
                    <a:pt x="22375" y="16568"/>
                  </a:lnTo>
                  <a:cubicBezTo>
                    <a:pt x="22571" y="16568"/>
                    <a:pt x="22749" y="16452"/>
                    <a:pt x="22830" y="16264"/>
                  </a:cubicBezTo>
                  <a:cubicBezTo>
                    <a:pt x="22901" y="16086"/>
                    <a:pt x="22857" y="15872"/>
                    <a:pt x="22723" y="15738"/>
                  </a:cubicBezTo>
                  <a:lnTo>
                    <a:pt x="7129" y="144"/>
                  </a:lnTo>
                  <a:cubicBezTo>
                    <a:pt x="7038" y="53"/>
                    <a:pt x="6924" y="0"/>
                    <a:pt x="6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7755379" y="3784378"/>
              <a:ext cx="1351478" cy="712538"/>
            </a:xfrm>
            <a:custGeom>
              <a:avLst/>
              <a:gdLst/>
              <a:ahLst/>
              <a:cxnLst/>
              <a:rect l="l" t="t" r="r" b="b"/>
              <a:pathLst>
                <a:path w="17379" h="9163" extrusionOk="0">
                  <a:moveTo>
                    <a:pt x="2035" y="0"/>
                  </a:moveTo>
                  <a:lnTo>
                    <a:pt x="1" y="2034"/>
                  </a:lnTo>
                  <a:cubicBezTo>
                    <a:pt x="4470" y="6441"/>
                    <a:pt x="10608" y="9162"/>
                    <a:pt x="17379" y="9162"/>
                  </a:cubicBezTo>
                  <a:lnTo>
                    <a:pt x="17379" y="6281"/>
                  </a:lnTo>
                  <a:cubicBezTo>
                    <a:pt x="11402" y="6281"/>
                    <a:pt x="5987" y="3881"/>
                    <a:pt x="20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7717196" y="3746353"/>
              <a:ext cx="1427843" cy="788667"/>
            </a:xfrm>
            <a:custGeom>
              <a:avLst/>
              <a:gdLst/>
              <a:ahLst/>
              <a:cxnLst/>
              <a:rect l="l" t="t" r="r" b="b"/>
              <a:pathLst>
                <a:path w="18361" h="10142" extrusionOk="0">
                  <a:moveTo>
                    <a:pt x="2535" y="1176"/>
                  </a:moveTo>
                  <a:cubicBezTo>
                    <a:pt x="6585" y="4994"/>
                    <a:pt x="11821" y="7135"/>
                    <a:pt x="17379" y="7260"/>
                  </a:cubicBezTo>
                  <a:lnTo>
                    <a:pt x="17379" y="9160"/>
                  </a:lnTo>
                  <a:cubicBezTo>
                    <a:pt x="11313" y="9035"/>
                    <a:pt x="5594" y="6689"/>
                    <a:pt x="1187" y="2523"/>
                  </a:cubicBezTo>
                  <a:lnTo>
                    <a:pt x="2535" y="1176"/>
                  </a:lnTo>
                  <a:close/>
                  <a:moveTo>
                    <a:pt x="2526" y="1"/>
                  </a:moveTo>
                  <a:cubicBezTo>
                    <a:pt x="2401" y="1"/>
                    <a:pt x="2276" y="48"/>
                    <a:pt x="2178" y="141"/>
                  </a:cubicBezTo>
                  <a:lnTo>
                    <a:pt x="144" y="2175"/>
                  </a:lnTo>
                  <a:cubicBezTo>
                    <a:pt x="54" y="2273"/>
                    <a:pt x="1" y="2398"/>
                    <a:pt x="1" y="2523"/>
                  </a:cubicBezTo>
                  <a:cubicBezTo>
                    <a:pt x="1" y="2657"/>
                    <a:pt x="54" y="2782"/>
                    <a:pt x="144" y="2871"/>
                  </a:cubicBezTo>
                  <a:cubicBezTo>
                    <a:pt x="4899" y="7564"/>
                    <a:pt x="11197" y="10142"/>
                    <a:pt x="17870" y="10142"/>
                  </a:cubicBezTo>
                  <a:cubicBezTo>
                    <a:pt x="18137" y="10142"/>
                    <a:pt x="18360" y="9928"/>
                    <a:pt x="18360" y="9651"/>
                  </a:cubicBezTo>
                  <a:lnTo>
                    <a:pt x="18360" y="6770"/>
                  </a:lnTo>
                  <a:cubicBezTo>
                    <a:pt x="18360" y="6502"/>
                    <a:pt x="18137" y="6279"/>
                    <a:pt x="17870" y="6279"/>
                  </a:cubicBezTo>
                  <a:cubicBezTo>
                    <a:pt x="12223" y="6279"/>
                    <a:pt x="6897" y="4102"/>
                    <a:pt x="2874" y="141"/>
                  </a:cubicBezTo>
                  <a:cubicBezTo>
                    <a:pt x="2775" y="48"/>
                    <a:pt x="2650" y="1"/>
                    <a:pt x="25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7913553" y="2591191"/>
              <a:ext cx="1193304" cy="1681614"/>
            </a:xfrm>
            <a:custGeom>
              <a:avLst/>
              <a:gdLst/>
              <a:ahLst/>
              <a:cxnLst/>
              <a:rect l="l" t="t" r="r" b="b"/>
              <a:pathLst>
                <a:path w="15345" h="21625" extrusionOk="0">
                  <a:moveTo>
                    <a:pt x="15345" y="0"/>
                  </a:moveTo>
                  <a:lnTo>
                    <a:pt x="1" y="15344"/>
                  </a:lnTo>
                  <a:cubicBezTo>
                    <a:pt x="3953" y="19225"/>
                    <a:pt x="9368" y="21625"/>
                    <a:pt x="15345" y="21625"/>
                  </a:cubicBezTo>
                  <a:lnTo>
                    <a:pt x="15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7875370" y="2553398"/>
              <a:ext cx="1269669" cy="1757588"/>
            </a:xfrm>
            <a:custGeom>
              <a:avLst/>
              <a:gdLst/>
              <a:ahLst/>
              <a:cxnLst/>
              <a:rect l="l" t="t" r="r" b="b"/>
              <a:pathLst>
                <a:path w="16327" h="22602" extrusionOk="0">
                  <a:moveTo>
                    <a:pt x="15345" y="1673"/>
                  </a:moveTo>
                  <a:lnTo>
                    <a:pt x="15345" y="21620"/>
                  </a:lnTo>
                  <a:cubicBezTo>
                    <a:pt x="10046" y="21495"/>
                    <a:pt x="5059" y="19452"/>
                    <a:pt x="1196" y="15821"/>
                  </a:cubicBezTo>
                  <a:lnTo>
                    <a:pt x="15345" y="1673"/>
                  </a:lnTo>
                  <a:close/>
                  <a:moveTo>
                    <a:pt x="15831" y="0"/>
                  </a:moveTo>
                  <a:cubicBezTo>
                    <a:pt x="15702" y="0"/>
                    <a:pt x="15577" y="52"/>
                    <a:pt x="15488" y="147"/>
                  </a:cubicBezTo>
                  <a:lnTo>
                    <a:pt x="144" y="15482"/>
                  </a:lnTo>
                  <a:cubicBezTo>
                    <a:pt x="54" y="15571"/>
                    <a:pt x="1" y="15705"/>
                    <a:pt x="1" y="15830"/>
                  </a:cubicBezTo>
                  <a:cubicBezTo>
                    <a:pt x="1" y="15964"/>
                    <a:pt x="54" y="16089"/>
                    <a:pt x="153" y="16178"/>
                  </a:cubicBezTo>
                  <a:cubicBezTo>
                    <a:pt x="4363" y="20326"/>
                    <a:pt x="9930" y="22601"/>
                    <a:pt x="15836" y="22601"/>
                  </a:cubicBezTo>
                  <a:cubicBezTo>
                    <a:pt x="16103" y="22601"/>
                    <a:pt x="16326" y="22387"/>
                    <a:pt x="16326" y="22111"/>
                  </a:cubicBezTo>
                  <a:lnTo>
                    <a:pt x="16326" y="486"/>
                  </a:lnTo>
                  <a:cubicBezTo>
                    <a:pt x="16326" y="290"/>
                    <a:pt x="16202" y="111"/>
                    <a:pt x="16023" y="40"/>
                  </a:cubicBezTo>
                  <a:cubicBezTo>
                    <a:pt x="15961" y="13"/>
                    <a:pt x="15895" y="0"/>
                    <a:pt x="15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7181629" y="2591191"/>
              <a:ext cx="732002" cy="1351434"/>
            </a:xfrm>
            <a:custGeom>
              <a:avLst/>
              <a:gdLst/>
              <a:ahLst/>
              <a:cxnLst/>
              <a:rect l="l" t="t" r="r" b="b"/>
              <a:pathLst>
                <a:path w="9413" h="17379" extrusionOk="0">
                  <a:moveTo>
                    <a:pt x="1" y="0"/>
                  </a:moveTo>
                  <a:cubicBezTo>
                    <a:pt x="72" y="6807"/>
                    <a:pt x="2882" y="12944"/>
                    <a:pt x="7379" y="17378"/>
                  </a:cubicBezTo>
                  <a:lnTo>
                    <a:pt x="9413" y="15344"/>
                  </a:lnTo>
                  <a:cubicBezTo>
                    <a:pt x="5434" y="11428"/>
                    <a:pt x="2954" y="6013"/>
                    <a:pt x="2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7143524" y="2553009"/>
              <a:ext cx="808289" cy="1427720"/>
            </a:xfrm>
            <a:custGeom>
              <a:avLst/>
              <a:gdLst/>
              <a:ahLst/>
              <a:cxnLst/>
              <a:rect l="l" t="t" r="r" b="b"/>
              <a:pathLst>
                <a:path w="10394" h="18360" extrusionOk="0">
                  <a:moveTo>
                    <a:pt x="2891" y="982"/>
                  </a:moveTo>
                  <a:cubicBezTo>
                    <a:pt x="3078" y="6584"/>
                    <a:pt x="5308" y="11821"/>
                    <a:pt x="9207" y="15835"/>
                  </a:cubicBezTo>
                  <a:lnTo>
                    <a:pt x="7869" y="17173"/>
                  </a:lnTo>
                  <a:cubicBezTo>
                    <a:pt x="3604" y="12802"/>
                    <a:pt x="1178" y="7093"/>
                    <a:pt x="999" y="982"/>
                  </a:cubicBezTo>
                  <a:close/>
                  <a:moveTo>
                    <a:pt x="491" y="0"/>
                  </a:moveTo>
                  <a:cubicBezTo>
                    <a:pt x="366" y="0"/>
                    <a:pt x="241" y="54"/>
                    <a:pt x="143" y="152"/>
                  </a:cubicBezTo>
                  <a:cubicBezTo>
                    <a:pt x="54" y="241"/>
                    <a:pt x="0" y="366"/>
                    <a:pt x="0" y="500"/>
                  </a:cubicBezTo>
                  <a:cubicBezTo>
                    <a:pt x="72" y="7217"/>
                    <a:pt x="2739" y="13507"/>
                    <a:pt x="7521" y="18217"/>
                  </a:cubicBezTo>
                  <a:cubicBezTo>
                    <a:pt x="7619" y="18315"/>
                    <a:pt x="7744" y="18360"/>
                    <a:pt x="7869" y="18360"/>
                  </a:cubicBezTo>
                  <a:cubicBezTo>
                    <a:pt x="7994" y="18360"/>
                    <a:pt x="8118" y="18315"/>
                    <a:pt x="8217" y="18217"/>
                  </a:cubicBezTo>
                  <a:lnTo>
                    <a:pt x="10251" y="16183"/>
                  </a:lnTo>
                  <a:cubicBezTo>
                    <a:pt x="10340" y="16094"/>
                    <a:pt x="10393" y="15960"/>
                    <a:pt x="10393" y="15835"/>
                  </a:cubicBezTo>
                  <a:cubicBezTo>
                    <a:pt x="10393" y="15701"/>
                    <a:pt x="10340" y="15576"/>
                    <a:pt x="10251" y="15487"/>
                  </a:cubicBezTo>
                  <a:cubicBezTo>
                    <a:pt x="6200" y="11500"/>
                    <a:pt x="3926" y="6174"/>
                    <a:pt x="3863" y="491"/>
                  </a:cubicBezTo>
                  <a:cubicBezTo>
                    <a:pt x="3863" y="223"/>
                    <a:pt x="3640" y="0"/>
                    <a:pt x="3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7405747" y="2591191"/>
              <a:ext cx="1701109" cy="1193266"/>
            </a:xfrm>
            <a:custGeom>
              <a:avLst/>
              <a:gdLst/>
              <a:ahLst/>
              <a:cxnLst/>
              <a:rect l="l" t="t" r="r" b="b"/>
              <a:pathLst>
                <a:path w="21875" h="15345" extrusionOk="0">
                  <a:moveTo>
                    <a:pt x="0" y="0"/>
                  </a:moveTo>
                  <a:cubicBezTo>
                    <a:pt x="72" y="6013"/>
                    <a:pt x="2552" y="11428"/>
                    <a:pt x="6531" y="15344"/>
                  </a:cubicBezTo>
                  <a:lnTo>
                    <a:pt x="218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7367565" y="2553009"/>
              <a:ext cx="1780274" cy="1269551"/>
            </a:xfrm>
            <a:custGeom>
              <a:avLst/>
              <a:gdLst/>
              <a:ahLst/>
              <a:cxnLst/>
              <a:rect l="l" t="t" r="r" b="b"/>
              <a:pathLst>
                <a:path w="22893" h="16326" extrusionOk="0">
                  <a:moveTo>
                    <a:pt x="21179" y="982"/>
                  </a:moveTo>
                  <a:lnTo>
                    <a:pt x="7022" y="15139"/>
                  </a:lnTo>
                  <a:cubicBezTo>
                    <a:pt x="3302" y="11312"/>
                    <a:pt x="1178" y="6316"/>
                    <a:pt x="991" y="982"/>
                  </a:cubicBezTo>
                  <a:close/>
                  <a:moveTo>
                    <a:pt x="491" y="0"/>
                  </a:moveTo>
                  <a:cubicBezTo>
                    <a:pt x="358" y="0"/>
                    <a:pt x="233" y="54"/>
                    <a:pt x="143" y="152"/>
                  </a:cubicBezTo>
                  <a:cubicBezTo>
                    <a:pt x="54" y="241"/>
                    <a:pt x="1" y="366"/>
                    <a:pt x="1" y="500"/>
                  </a:cubicBezTo>
                  <a:cubicBezTo>
                    <a:pt x="72" y="6441"/>
                    <a:pt x="2436" y="12017"/>
                    <a:pt x="6683" y="16183"/>
                  </a:cubicBezTo>
                  <a:cubicBezTo>
                    <a:pt x="6772" y="16281"/>
                    <a:pt x="6897" y="16326"/>
                    <a:pt x="7022" y="16326"/>
                  </a:cubicBezTo>
                  <a:cubicBezTo>
                    <a:pt x="7146" y="16326"/>
                    <a:pt x="7271" y="16281"/>
                    <a:pt x="7370" y="16183"/>
                  </a:cubicBezTo>
                  <a:lnTo>
                    <a:pt x="22714" y="839"/>
                  </a:lnTo>
                  <a:cubicBezTo>
                    <a:pt x="22848" y="705"/>
                    <a:pt x="22892" y="491"/>
                    <a:pt x="22821" y="304"/>
                  </a:cubicBezTo>
                  <a:cubicBezTo>
                    <a:pt x="22740" y="125"/>
                    <a:pt x="22562" y="0"/>
                    <a:pt x="2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8815394" y="1966136"/>
              <a:ext cx="183292" cy="183208"/>
            </a:xfrm>
            <a:custGeom>
              <a:avLst/>
              <a:gdLst/>
              <a:ahLst/>
              <a:cxnLst/>
              <a:rect l="l" t="t" r="r" b="b"/>
              <a:pathLst>
                <a:path w="2357" h="2356" extrusionOk="0">
                  <a:moveTo>
                    <a:pt x="1955" y="0"/>
                  </a:moveTo>
                  <a:lnTo>
                    <a:pt x="1491" y="464"/>
                  </a:lnTo>
                  <a:cubicBezTo>
                    <a:pt x="1625" y="598"/>
                    <a:pt x="1705" y="776"/>
                    <a:pt x="1705" y="973"/>
                  </a:cubicBezTo>
                  <a:cubicBezTo>
                    <a:pt x="1705" y="1169"/>
                    <a:pt x="1625" y="1347"/>
                    <a:pt x="1491" y="1481"/>
                  </a:cubicBezTo>
                  <a:cubicBezTo>
                    <a:pt x="1357" y="1624"/>
                    <a:pt x="1170" y="1695"/>
                    <a:pt x="982" y="1695"/>
                  </a:cubicBezTo>
                  <a:lnTo>
                    <a:pt x="973" y="1695"/>
                  </a:lnTo>
                  <a:cubicBezTo>
                    <a:pt x="786" y="1695"/>
                    <a:pt x="599" y="1624"/>
                    <a:pt x="465" y="1490"/>
                  </a:cubicBezTo>
                  <a:lnTo>
                    <a:pt x="1" y="1945"/>
                  </a:lnTo>
                  <a:cubicBezTo>
                    <a:pt x="260" y="2213"/>
                    <a:pt x="608" y="2355"/>
                    <a:pt x="973" y="2355"/>
                  </a:cubicBezTo>
                  <a:lnTo>
                    <a:pt x="982" y="2355"/>
                  </a:lnTo>
                  <a:cubicBezTo>
                    <a:pt x="1348" y="2355"/>
                    <a:pt x="1696" y="2213"/>
                    <a:pt x="1955" y="1945"/>
                  </a:cubicBezTo>
                  <a:cubicBezTo>
                    <a:pt x="2213" y="1686"/>
                    <a:pt x="2356" y="1338"/>
                    <a:pt x="2356" y="973"/>
                  </a:cubicBezTo>
                  <a:cubicBezTo>
                    <a:pt x="2356" y="607"/>
                    <a:pt x="2213" y="259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7753979" y="3389345"/>
              <a:ext cx="210976" cy="167578"/>
            </a:xfrm>
            <a:custGeom>
              <a:avLst/>
              <a:gdLst/>
              <a:ahLst/>
              <a:cxnLst/>
              <a:rect l="l" t="t" r="r" b="b"/>
              <a:pathLst>
                <a:path w="2713" h="2155" extrusionOk="0">
                  <a:moveTo>
                    <a:pt x="1134" y="0"/>
                  </a:moveTo>
                  <a:cubicBezTo>
                    <a:pt x="1051" y="0"/>
                    <a:pt x="967" y="7"/>
                    <a:pt x="884" y="22"/>
                  </a:cubicBezTo>
                  <a:cubicBezTo>
                    <a:pt x="518" y="93"/>
                    <a:pt x="206" y="299"/>
                    <a:pt x="1" y="611"/>
                  </a:cubicBezTo>
                  <a:lnTo>
                    <a:pt x="545" y="977"/>
                  </a:lnTo>
                  <a:cubicBezTo>
                    <a:pt x="652" y="816"/>
                    <a:pt x="813" y="709"/>
                    <a:pt x="1009" y="664"/>
                  </a:cubicBezTo>
                  <a:cubicBezTo>
                    <a:pt x="1052" y="656"/>
                    <a:pt x="1095" y="652"/>
                    <a:pt x="1138" y="652"/>
                  </a:cubicBezTo>
                  <a:cubicBezTo>
                    <a:pt x="1284" y="652"/>
                    <a:pt x="1429" y="698"/>
                    <a:pt x="1553" y="780"/>
                  </a:cubicBezTo>
                  <a:cubicBezTo>
                    <a:pt x="1714" y="887"/>
                    <a:pt x="1821" y="1057"/>
                    <a:pt x="1856" y="1244"/>
                  </a:cubicBezTo>
                  <a:cubicBezTo>
                    <a:pt x="1892" y="1431"/>
                    <a:pt x="1856" y="1628"/>
                    <a:pt x="1740" y="1788"/>
                  </a:cubicBezTo>
                  <a:lnTo>
                    <a:pt x="2285" y="2154"/>
                  </a:lnTo>
                  <a:cubicBezTo>
                    <a:pt x="2713" y="1521"/>
                    <a:pt x="2543" y="664"/>
                    <a:pt x="1919" y="236"/>
                  </a:cubicBezTo>
                  <a:cubicBezTo>
                    <a:pt x="1679" y="79"/>
                    <a:pt x="1409" y="0"/>
                    <a:pt x="11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8798052" y="3019195"/>
              <a:ext cx="209654" cy="147127"/>
            </a:xfrm>
            <a:custGeom>
              <a:avLst/>
              <a:gdLst/>
              <a:ahLst/>
              <a:cxnLst/>
              <a:rect l="l" t="t" r="r" b="b"/>
              <a:pathLst>
                <a:path w="2696" h="1892" extrusionOk="0">
                  <a:moveTo>
                    <a:pt x="135" y="0"/>
                  </a:moveTo>
                  <a:lnTo>
                    <a:pt x="135" y="0"/>
                  </a:lnTo>
                  <a:cubicBezTo>
                    <a:pt x="1" y="339"/>
                    <a:pt x="1" y="714"/>
                    <a:pt x="144" y="1053"/>
                  </a:cubicBezTo>
                  <a:cubicBezTo>
                    <a:pt x="295" y="1392"/>
                    <a:pt x="563" y="1651"/>
                    <a:pt x="902" y="1793"/>
                  </a:cubicBezTo>
                  <a:cubicBezTo>
                    <a:pt x="1071" y="1856"/>
                    <a:pt x="1241" y="1892"/>
                    <a:pt x="1410" y="1892"/>
                  </a:cubicBezTo>
                  <a:cubicBezTo>
                    <a:pt x="1964" y="1892"/>
                    <a:pt x="2481" y="1561"/>
                    <a:pt x="2695" y="1026"/>
                  </a:cubicBezTo>
                  <a:lnTo>
                    <a:pt x="2088" y="776"/>
                  </a:lnTo>
                  <a:cubicBezTo>
                    <a:pt x="2017" y="964"/>
                    <a:pt x="1874" y="1098"/>
                    <a:pt x="1696" y="1178"/>
                  </a:cubicBezTo>
                  <a:cubicBezTo>
                    <a:pt x="1601" y="1216"/>
                    <a:pt x="1501" y="1236"/>
                    <a:pt x="1402" y="1236"/>
                  </a:cubicBezTo>
                  <a:cubicBezTo>
                    <a:pt x="1314" y="1236"/>
                    <a:pt x="1226" y="1220"/>
                    <a:pt x="1143" y="1187"/>
                  </a:cubicBezTo>
                  <a:cubicBezTo>
                    <a:pt x="964" y="1115"/>
                    <a:pt x="822" y="973"/>
                    <a:pt x="750" y="794"/>
                  </a:cubicBezTo>
                  <a:cubicBezTo>
                    <a:pt x="670" y="616"/>
                    <a:pt x="670" y="420"/>
                    <a:pt x="741" y="241"/>
                  </a:cubicBezTo>
                  <a:lnTo>
                    <a:pt x="1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8435278" y="2195768"/>
              <a:ext cx="149231" cy="207470"/>
            </a:xfrm>
            <a:custGeom>
              <a:avLst/>
              <a:gdLst/>
              <a:ahLst/>
              <a:cxnLst/>
              <a:rect l="l" t="t" r="r" b="b"/>
              <a:pathLst>
                <a:path w="1919" h="2668" extrusionOk="0">
                  <a:moveTo>
                    <a:pt x="999" y="0"/>
                  </a:moveTo>
                  <a:lnTo>
                    <a:pt x="759" y="616"/>
                  </a:lnTo>
                  <a:cubicBezTo>
                    <a:pt x="946" y="687"/>
                    <a:pt x="1089" y="821"/>
                    <a:pt x="1160" y="999"/>
                  </a:cubicBezTo>
                  <a:cubicBezTo>
                    <a:pt x="1240" y="1178"/>
                    <a:pt x="1249" y="1374"/>
                    <a:pt x="1178" y="1552"/>
                  </a:cubicBezTo>
                  <a:cubicBezTo>
                    <a:pt x="1106" y="1731"/>
                    <a:pt x="973" y="1873"/>
                    <a:pt x="794" y="1954"/>
                  </a:cubicBezTo>
                  <a:cubicBezTo>
                    <a:pt x="702" y="1995"/>
                    <a:pt x="606" y="2015"/>
                    <a:pt x="509" y="2015"/>
                  </a:cubicBezTo>
                  <a:cubicBezTo>
                    <a:pt x="418" y="2015"/>
                    <a:pt x="328" y="1997"/>
                    <a:pt x="241" y="1963"/>
                  </a:cubicBezTo>
                  <a:lnTo>
                    <a:pt x="0" y="2578"/>
                  </a:lnTo>
                  <a:cubicBezTo>
                    <a:pt x="161" y="2641"/>
                    <a:pt x="330" y="2667"/>
                    <a:pt x="500" y="2667"/>
                  </a:cubicBezTo>
                  <a:cubicBezTo>
                    <a:pt x="687" y="2667"/>
                    <a:pt x="883" y="2632"/>
                    <a:pt x="1062" y="2551"/>
                  </a:cubicBezTo>
                  <a:cubicBezTo>
                    <a:pt x="1392" y="2400"/>
                    <a:pt x="1651" y="2132"/>
                    <a:pt x="1784" y="1784"/>
                  </a:cubicBezTo>
                  <a:cubicBezTo>
                    <a:pt x="1918" y="1445"/>
                    <a:pt x="1909" y="1071"/>
                    <a:pt x="1758" y="732"/>
                  </a:cubicBezTo>
                  <a:cubicBezTo>
                    <a:pt x="1615" y="393"/>
                    <a:pt x="1338" y="134"/>
                    <a:pt x="9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8163334" y="2170107"/>
              <a:ext cx="171394" cy="195650"/>
            </a:xfrm>
            <a:custGeom>
              <a:avLst/>
              <a:gdLst/>
              <a:ahLst/>
              <a:cxnLst/>
              <a:rect l="l" t="t" r="r" b="b"/>
              <a:pathLst>
                <a:path w="2204" h="2516" extrusionOk="0">
                  <a:moveTo>
                    <a:pt x="642" y="0"/>
                  </a:moveTo>
                  <a:cubicBezTo>
                    <a:pt x="339" y="205"/>
                    <a:pt x="134" y="517"/>
                    <a:pt x="63" y="883"/>
                  </a:cubicBezTo>
                  <a:cubicBezTo>
                    <a:pt x="0" y="1249"/>
                    <a:pt x="72" y="1615"/>
                    <a:pt x="286" y="1918"/>
                  </a:cubicBezTo>
                  <a:cubicBezTo>
                    <a:pt x="491" y="2221"/>
                    <a:pt x="803" y="2427"/>
                    <a:pt x="1169" y="2489"/>
                  </a:cubicBezTo>
                  <a:cubicBezTo>
                    <a:pt x="1249" y="2507"/>
                    <a:pt x="1338" y="2516"/>
                    <a:pt x="1428" y="2516"/>
                  </a:cubicBezTo>
                  <a:cubicBezTo>
                    <a:pt x="1695" y="2516"/>
                    <a:pt x="1972" y="2435"/>
                    <a:pt x="2204" y="2275"/>
                  </a:cubicBezTo>
                  <a:lnTo>
                    <a:pt x="1829" y="1731"/>
                  </a:lnTo>
                  <a:cubicBezTo>
                    <a:pt x="1708" y="1818"/>
                    <a:pt x="1572" y="1860"/>
                    <a:pt x="1428" y="1860"/>
                  </a:cubicBezTo>
                  <a:cubicBezTo>
                    <a:pt x="1381" y="1860"/>
                    <a:pt x="1333" y="1855"/>
                    <a:pt x="1285" y="1847"/>
                  </a:cubicBezTo>
                  <a:cubicBezTo>
                    <a:pt x="1097" y="1811"/>
                    <a:pt x="928" y="1704"/>
                    <a:pt x="821" y="1543"/>
                  </a:cubicBezTo>
                  <a:cubicBezTo>
                    <a:pt x="714" y="1383"/>
                    <a:pt x="669" y="1195"/>
                    <a:pt x="705" y="999"/>
                  </a:cubicBezTo>
                  <a:cubicBezTo>
                    <a:pt x="741" y="812"/>
                    <a:pt x="848" y="651"/>
                    <a:pt x="1008" y="535"/>
                  </a:cubicBezTo>
                  <a:lnTo>
                    <a:pt x="64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7566021" y="26938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7982249" y="2381850"/>
              <a:ext cx="134689" cy="123876"/>
            </a:xfrm>
            <a:custGeom>
              <a:avLst/>
              <a:gdLst/>
              <a:ahLst/>
              <a:cxnLst/>
              <a:rect l="l" t="t" r="r" b="b"/>
              <a:pathLst>
                <a:path w="1732" h="1593" extrusionOk="0">
                  <a:moveTo>
                    <a:pt x="1149" y="1"/>
                  </a:moveTo>
                  <a:cubicBezTo>
                    <a:pt x="1116" y="1"/>
                    <a:pt x="1082" y="11"/>
                    <a:pt x="1053" y="32"/>
                  </a:cubicBezTo>
                  <a:lnTo>
                    <a:pt x="81" y="809"/>
                  </a:lnTo>
                  <a:cubicBezTo>
                    <a:pt x="10" y="862"/>
                    <a:pt x="1" y="960"/>
                    <a:pt x="54" y="1032"/>
                  </a:cubicBezTo>
                  <a:lnTo>
                    <a:pt x="447" y="1531"/>
                  </a:lnTo>
                  <a:cubicBezTo>
                    <a:pt x="477" y="1572"/>
                    <a:pt x="525" y="1592"/>
                    <a:pt x="573" y="1592"/>
                  </a:cubicBezTo>
                  <a:cubicBezTo>
                    <a:pt x="608" y="1592"/>
                    <a:pt x="643" y="1581"/>
                    <a:pt x="670" y="1558"/>
                  </a:cubicBezTo>
                  <a:lnTo>
                    <a:pt x="1651" y="791"/>
                  </a:lnTo>
                  <a:cubicBezTo>
                    <a:pt x="1714" y="737"/>
                    <a:pt x="1731" y="630"/>
                    <a:pt x="1678" y="559"/>
                  </a:cubicBezTo>
                  <a:lnTo>
                    <a:pt x="1285" y="59"/>
                  </a:lnTo>
                  <a:cubicBezTo>
                    <a:pt x="1248" y="22"/>
                    <a:pt x="1199" y="1"/>
                    <a:pt x="1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8057885" y="2725798"/>
              <a:ext cx="134611" cy="99769"/>
            </a:xfrm>
            <a:custGeom>
              <a:avLst/>
              <a:gdLst/>
              <a:ahLst/>
              <a:cxnLst/>
              <a:rect l="l" t="t" r="r" b="b"/>
              <a:pathLst>
                <a:path w="1731" h="1283" extrusionOk="0">
                  <a:moveTo>
                    <a:pt x="359" y="1"/>
                  </a:moveTo>
                  <a:cubicBezTo>
                    <a:pt x="289" y="1"/>
                    <a:pt x="227" y="44"/>
                    <a:pt x="205" y="116"/>
                  </a:cubicBezTo>
                  <a:lnTo>
                    <a:pt x="27" y="722"/>
                  </a:lnTo>
                  <a:cubicBezTo>
                    <a:pt x="0" y="812"/>
                    <a:pt x="54" y="901"/>
                    <a:pt x="134" y="928"/>
                  </a:cubicBezTo>
                  <a:lnTo>
                    <a:pt x="1329" y="1275"/>
                  </a:lnTo>
                  <a:cubicBezTo>
                    <a:pt x="1344" y="1280"/>
                    <a:pt x="1358" y="1282"/>
                    <a:pt x="1373" y="1282"/>
                  </a:cubicBezTo>
                  <a:cubicBezTo>
                    <a:pt x="1442" y="1282"/>
                    <a:pt x="1511" y="1234"/>
                    <a:pt x="1526" y="1168"/>
                  </a:cubicBezTo>
                  <a:lnTo>
                    <a:pt x="1704" y="553"/>
                  </a:lnTo>
                  <a:cubicBezTo>
                    <a:pt x="1731" y="473"/>
                    <a:pt x="1686" y="374"/>
                    <a:pt x="1597" y="357"/>
                  </a:cubicBezTo>
                  <a:lnTo>
                    <a:pt x="411" y="9"/>
                  </a:lnTo>
                  <a:cubicBezTo>
                    <a:pt x="393" y="3"/>
                    <a:pt x="376" y="1"/>
                    <a:pt x="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7830966" y="1595364"/>
              <a:ext cx="136089" cy="121465"/>
            </a:xfrm>
            <a:custGeom>
              <a:avLst/>
              <a:gdLst/>
              <a:ahLst/>
              <a:cxnLst/>
              <a:rect l="l" t="t" r="r" b="b"/>
              <a:pathLst>
                <a:path w="1750" h="1562" extrusionOk="0">
                  <a:moveTo>
                    <a:pt x="560" y="0"/>
                  </a:moveTo>
                  <a:cubicBezTo>
                    <a:pt x="510" y="0"/>
                    <a:pt x="462" y="24"/>
                    <a:pt x="429" y="67"/>
                  </a:cubicBezTo>
                  <a:lnTo>
                    <a:pt x="55" y="584"/>
                  </a:lnTo>
                  <a:cubicBezTo>
                    <a:pt x="1" y="656"/>
                    <a:pt x="19" y="754"/>
                    <a:pt x="90" y="807"/>
                  </a:cubicBezTo>
                  <a:lnTo>
                    <a:pt x="1098" y="1530"/>
                  </a:lnTo>
                  <a:cubicBezTo>
                    <a:pt x="1126" y="1551"/>
                    <a:pt x="1160" y="1561"/>
                    <a:pt x="1193" y="1561"/>
                  </a:cubicBezTo>
                  <a:cubicBezTo>
                    <a:pt x="1244" y="1561"/>
                    <a:pt x="1294" y="1537"/>
                    <a:pt x="1321" y="1494"/>
                  </a:cubicBezTo>
                  <a:lnTo>
                    <a:pt x="1696" y="986"/>
                  </a:lnTo>
                  <a:cubicBezTo>
                    <a:pt x="1750" y="914"/>
                    <a:pt x="1732" y="807"/>
                    <a:pt x="1660" y="754"/>
                  </a:cubicBezTo>
                  <a:lnTo>
                    <a:pt x="652" y="31"/>
                  </a:lnTo>
                  <a:cubicBezTo>
                    <a:pt x="624" y="10"/>
                    <a:pt x="592" y="0"/>
                    <a:pt x="5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8308988" y="2053930"/>
              <a:ext cx="93085" cy="128930"/>
            </a:xfrm>
            <a:custGeom>
              <a:avLst/>
              <a:gdLst/>
              <a:ahLst/>
              <a:cxnLst/>
              <a:rect l="l" t="t" r="r" b="b"/>
              <a:pathLst>
                <a:path w="1197" h="1658" extrusionOk="0">
                  <a:moveTo>
                    <a:pt x="386" y="1"/>
                  </a:moveTo>
                  <a:cubicBezTo>
                    <a:pt x="311" y="1"/>
                    <a:pt x="248" y="51"/>
                    <a:pt x="233" y="129"/>
                  </a:cubicBezTo>
                  <a:lnTo>
                    <a:pt x="18" y="1351"/>
                  </a:lnTo>
                  <a:cubicBezTo>
                    <a:pt x="1" y="1440"/>
                    <a:pt x="54" y="1530"/>
                    <a:pt x="143" y="1539"/>
                  </a:cubicBezTo>
                  <a:lnTo>
                    <a:pt x="768" y="1655"/>
                  </a:lnTo>
                  <a:cubicBezTo>
                    <a:pt x="778" y="1657"/>
                    <a:pt x="788" y="1658"/>
                    <a:pt x="799" y="1658"/>
                  </a:cubicBezTo>
                  <a:cubicBezTo>
                    <a:pt x="877" y="1658"/>
                    <a:pt x="948" y="1600"/>
                    <a:pt x="964" y="1521"/>
                  </a:cubicBezTo>
                  <a:lnTo>
                    <a:pt x="1178" y="299"/>
                  </a:lnTo>
                  <a:cubicBezTo>
                    <a:pt x="1196" y="209"/>
                    <a:pt x="1134" y="129"/>
                    <a:pt x="1044" y="111"/>
                  </a:cubicBezTo>
                  <a:lnTo>
                    <a:pt x="420" y="4"/>
                  </a:lnTo>
                  <a:cubicBezTo>
                    <a:pt x="408" y="2"/>
                    <a:pt x="397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8916721" y="3659414"/>
              <a:ext cx="93007" cy="129397"/>
            </a:xfrm>
            <a:custGeom>
              <a:avLst/>
              <a:gdLst/>
              <a:ahLst/>
              <a:cxnLst/>
              <a:rect l="l" t="t" r="r" b="b"/>
              <a:pathLst>
                <a:path w="1196" h="1664" extrusionOk="0">
                  <a:moveTo>
                    <a:pt x="400" y="0"/>
                  </a:moveTo>
                  <a:cubicBezTo>
                    <a:pt x="319" y="0"/>
                    <a:pt x="249" y="52"/>
                    <a:pt x="232" y="135"/>
                  </a:cubicBezTo>
                  <a:lnTo>
                    <a:pt x="18" y="1357"/>
                  </a:lnTo>
                  <a:cubicBezTo>
                    <a:pt x="0" y="1447"/>
                    <a:pt x="63" y="1536"/>
                    <a:pt x="143" y="1545"/>
                  </a:cubicBezTo>
                  <a:lnTo>
                    <a:pt x="768" y="1661"/>
                  </a:lnTo>
                  <a:cubicBezTo>
                    <a:pt x="778" y="1663"/>
                    <a:pt x="788" y="1664"/>
                    <a:pt x="798" y="1664"/>
                  </a:cubicBezTo>
                  <a:cubicBezTo>
                    <a:pt x="877" y="1664"/>
                    <a:pt x="948" y="1606"/>
                    <a:pt x="964" y="1527"/>
                  </a:cubicBezTo>
                  <a:lnTo>
                    <a:pt x="1178" y="305"/>
                  </a:lnTo>
                  <a:cubicBezTo>
                    <a:pt x="1196" y="215"/>
                    <a:pt x="1133" y="135"/>
                    <a:pt x="1044" y="117"/>
                  </a:cubicBezTo>
                  <a:lnTo>
                    <a:pt x="420" y="1"/>
                  </a:lnTo>
                  <a:cubicBezTo>
                    <a:pt x="413" y="1"/>
                    <a:pt x="407" y="0"/>
                    <a:pt x="4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8778688" y="1354922"/>
              <a:ext cx="199156" cy="69520"/>
            </a:xfrm>
            <a:custGeom>
              <a:avLst/>
              <a:gdLst/>
              <a:ahLst/>
              <a:cxnLst/>
              <a:rect l="l" t="t" r="r" b="b"/>
              <a:pathLst>
                <a:path w="2561" h="894" extrusionOk="0">
                  <a:moveTo>
                    <a:pt x="207" y="0"/>
                  </a:moveTo>
                  <a:cubicBezTo>
                    <a:pt x="115" y="0"/>
                    <a:pt x="36" y="69"/>
                    <a:pt x="36" y="161"/>
                  </a:cubicBezTo>
                  <a:lnTo>
                    <a:pt x="9" y="554"/>
                  </a:lnTo>
                  <a:cubicBezTo>
                    <a:pt x="0" y="652"/>
                    <a:pt x="72" y="741"/>
                    <a:pt x="170" y="750"/>
                  </a:cubicBezTo>
                  <a:lnTo>
                    <a:pt x="2337" y="893"/>
                  </a:lnTo>
                  <a:cubicBezTo>
                    <a:pt x="2343" y="893"/>
                    <a:pt x="2349" y="894"/>
                    <a:pt x="2354" y="894"/>
                  </a:cubicBezTo>
                  <a:cubicBezTo>
                    <a:pt x="2444" y="894"/>
                    <a:pt x="2516" y="825"/>
                    <a:pt x="2525" y="732"/>
                  </a:cubicBezTo>
                  <a:lnTo>
                    <a:pt x="2552" y="340"/>
                  </a:lnTo>
                  <a:cubicBezTo>
                    <a:pt x="2560" y="242"/>
                    <a:pt x="2489" y="152"/>
                    <a:pt x="2391" y="144"/>
                  </a:cubicBezTo>
                  <a:lnTo>
                    <a:pt x="223" y="1"/>
                  </a:lnTo>
                  <a:cubicBezTo>
                    <a:pt x="218" y="0"/>
                    <a:pt x="212" y="0"/>
                    <a:pt x="2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20"/>
            <p:cNvGrpSpPr/>
            <p:nvPr/>
          </p:nvGrpSpPr>
          <p:grpSpPr>
            <a:xfrm>
              <a:off x="7572791" y="2015552"/>
              <a:ext cx="446838" cy="379559"/>
              <a:chOff x="9520904" y="1806552"/>
              <a:chExt cx="446838" cy="379559"/>
            </a:xfrm>
          </p:grpSpPr>
          <p:sp>
            <p:nvSpPr>
              <p:cNvPr id="558" name="Google Shape;55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2" name="Google Shape;562;p20"/>
            <p:cNvGrpSpPr/>
            <p:nvPr/>
          </p:nvGrpSpPr>
          <p:grpSpPr>
            <a:xfrm>
              <a:off x="8234104" y="2677077"/>
              <a:ext cx="446838" cy="379559"/>
              <a:chOff x="9520904" y="1806552"/>
              <a:chExt cx="446838" cy="379559"/>
            </a:xfrm>
          </p:grpSpPr>
          <p:sp>
            <p:nvSpPr>
              <p:cNvPr id="563" name="Google Shape;56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7" name="Google Shape;567;p20"/>
            <p:cNvGrpSpPr/>
            <p:nvPr/>
          </p:nvGrpSpPr>
          <p:grpSpPr>
            <a:xfrm rot="-8100000">
              <a:off x="8153616" y="3558075"/>
              <a:ext cx="446833" cy="379555"/>
              <a:chOff x="9520904" y="1806552"/>
              <a:chExt cx="446838" cy="379559"/>
            </a:xfrm>
          </p:grpSpPr>
          <p:sp>
            <p:nvSpPr>
              <p:cNvPr id="568" name="Google Shape;568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2" name="Google Shape;572;p20"/>
            <p:cNvGrpSpPr/>
            <p:nvPr/>
          </p:nvGrpSpPr>
          <p:grpSpPr>
            <a:xfrm rot="-7448769">
              <a:off x="8185846" y="1164383"/>
              <a:ext cx="446833" cy="379555"/>
              <a:chOff x="9520904" y="1806552"/>
              <a:chExt cx="446838" cy="379559"/>
            </a:xfrm>
          </p:grpSpPr>
          <p:sp>
            <p:nvSpPr>
              <p:cNvPr id="573" name="Google Shape;573;p20"/>
              <p:cNvSpPr/>
              <p:nvPr/>
            </p:nvSpPr>
            <p:spPr>
              <a:xfrm>
                <a:off x="9539645" y="1824204"/>
                <a:ext cx="398312" cy="344332"/>
              </a:xfrm>
              <a:custGeom>
                <a:avLst/>
                <a:gdLst/>
                <a:ahLst/>
                <a:cxnLst/>
                <a:rect l="l" t="t" r="r" b="b"/>
                <a:pathLst>
                  <a:path w="5122" h="4428" extrusionOk="0">
                    <a:moveTo>
                      <a:pt x="3081" y="1"/>
                    </a:moveTo>
                    <a:cubicBezTo>
                      <a:pt x="2821" y="1"/>
                      <a:pt x="2507" y="88"/>
                      <a:pt x="2186" y="381"/>
                    </a:cubicBezTo>
                    <a:cubicBezTo>
                      <a:pt x="2128" y="431"/>
                      <a:pt x="2057" y="456"/>
                      <a:pt x="1987" y="456"/>
                    </a:cubicBezTo>
                    <a:cubicBezTo>
                      <a:pt x="1908" y="456"/>
                      <a:pt x="1829" y="424"/>
                      <a:pt x="1767" y="363"/>
                    </a:cubicBezTo>
                    <a:lnTo>
                      <a:pt x="1571" y="185"/>
                    </a:lnTo>
                    <a:cubicBezTo>
                      <a:pt x="1512" y="125"/>
                      <a:pt x="1434" y="96"/>
                      <a:pt x="1357" y="96"/>
                    </a:cubicBezTo>
                    <a:cubicBezTo>
                      <a:pt x="1271" y="96"/>
                      <a:pt x="1186" y="132"/>
                      <a:pt x="1125" y="202"/>
                    </a:cubicBezTo>
                    <a:lnTo>
                      <a:pt x="117" y="1389"/>
                    </a:lnTo>
                    <a:cubicBezTo>
                      <a:pt x="1" y="1523"/>
                      <a:pt x="27" y="1728"/>
                      <a:pt x="170" y="1835"/>
                    </a:cubicBezTo>
                    <a:lnTo>
                      <a:pt x="447" y="2040"/>
                    </a:lnTo>
                    <a:cubicBezTo>
                      <a:pt x="572" y="2138"/>
                      <a:pt x="607" y="2326"/>
                      <a:pt x="518" y="2459"/>
                    </a:cubicBezTo>
                    <a:cubicBezTo>
                      <a:pt x="304" y="2789"/>
                      <a:pt x="81" y="3432"/>
                      <a:pt x="857" y="4092"/>
                    </a:cubicBezTo>
                    <a:cubicBezTo>
                      <a:pt x="1140" y="4334"/>
                      <a:pt x="1439" y="4428"/>
                      <a:pt x="1733" y="4428"/>
                    </a:cubicBezTo>
                    <a:cubicBezTo>
                      <a:pt x="2599" y="4428"/>
                      <a:pt x="3421" y="3611"/>
                      <a:pt x="3640" y="3351"/>
                    </a:cubicBezTo>
                    <a:cubicBezTo>
                      <a:pt x="3935" y="3012"/>
                      <a:pt x="5121" y="1398"/>
                      <a:pt x="3756" y="202"/>
                    </a:cubicBezTo>
                    <a:cubicBezTo>
                      <a:pt x="3739" y="193"/>
                      <a:pt x="3730" y="185"/>
                      <a:pt x="3712" y="176"/>
                    </a:cubicBezTo>
                    <a:cubicBezTo>
                      <a:pt x="3638" y="131"/>
                      <a:pt x="3400" y="1"/>
                      <a:pt x="308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20"/>
              <p:cNvSpPr/>
              <p:nvPr/>
            </p:nvSpPr>
            <p:spPr>
              <a:xfrm>
                <a:off x="9520904" y="1806552"/>
                <a:ext cx="446838" cy="379559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4881" extrusionOk="0">
                    <a:moveTo>
                      <a:pt x="3322" y="448"/>
                    </a:moveTo>
                    <a:cubicBezTo>
                      <a:pt x="3568" y="448"/>
                      <a:pt x="3756" y="546"/>
                      <a:pt x="3837" y="599"/>
                    </a:cubicBezTo>
                    <a:cubicBezTo>
                      <a:pt x="3837" y="599"/>
                      <a:pt x="3846" y="599"/>
                      <a:pt x="3846" y="608"/>
                    </a:cubicBezTo>
                    <a:cubicBezTo>
                      <a:pt x="5086" y="1687"/>
                      <a:pt x="3953" y="3150"/>
                      <a:pt x="3712" y="3436"/>
                    </a:cubicBezTo>
                    <a:cubicBezTo>
                      <a:pt x="3698" y="3450"/>
                      <a:pt x="2848" y="4425"/>
                      <a:pt x="1971" y="4425"/>
                    </a:cubicBezTo>
                    <a:cubicBezTo>
                      <a:pt x="1723" y="4425"/>
                      <a:pt x="1474" y="4347"/>
                      <a:pt x="1241" y="4149"/>
                    </a:cubicBezTo>
                    <a:cubicBezTo>
                      <a:pt x="750" y="3730"/>
                      <a:pt x="652" y="3275"/>
                      <a:pt x="946" y="2811"/>
                    </a:cubicBezTo>
                    <a:cubicBezTo>
                      <a:pt x="1098" y="2570"/>
                      <a:pt x="1045" y="2258"/>
                      <a:pt x="822" y="2089"/>
                    </a:cubicBezTo>
                    <a:lnTo>
                      <a:pt x="545" y="1884"/>
                    </a:lnTo>
                    <a:cubicBezTo>
                      <a:pt x="518" y="1866"/>
                      <a:pt x="509" y="1839"/>
                      <a:pt x="509" y="1830"/>
                    </a:cubicBezTo>
                    <a:cubicBezTo>
                      <a:pt x="509" y="1812"/>
                      <a:pt x="509" y="1785"/>
                      <a:pt x="527" y="1768"/>
                    </a:cubicBezTo>
                    <a:lnTo>
                      <a:pt x="1544" y="581"/>
                    </a:lnTo>
                    <a:cubicBezTo>
                      <a:pt x="1562" y="554"/>
                      <a:pt x="1589" y="554"/>
                      <a:pt x="1598" y="554"/>
                    </a:cubicBezTo>
                    <a:cubicBezTo>
                      <a:pt x="1616" y="554"/>
                      <a:pt x="1633" y="554"/>
                      <a:pt x="1660" y="572"/>
                    </a:cubicBezTo>
                    <a:lnTo>
                      <a:pt x="1847" y="759"/>
                    </a:lnTo>
                    <a:cubicBezTo>
                      <a:pt x="1951" y="859"/>
                      <a:pt x="2085" y="908"/>
                      <a:pt x="2218" y="908"/>
                    </a:cubicBezTo>
                    <a:cubicBezTo>
                      <a:pt x="2348" y="908"/>
                      <a:pt x="2478" y="861"/>
                      <a:pt x="2579" y="768"/>
                    </a:cubicBezTo>
                    <a:cubicBezTo>
                      <a:pt x="2849" y="523"/>
                      <a:pt x="3108" y="448"/>
                      <a:pt x="3322" y="448"/>
                    </a:cubicBezTo>
                    <a:close/>
                    <a:moveTo>
                      <a:pt x="3317" y="0"/>
                    </a:moveTo>
                    <a:cubicBezTo>
                      <a:pt x="3011" y="0"/>
                      <a:pt x="2645" y="101"/>
                      <a:pt x="2276" y="438"/>
                    </a:cubicBezTo>
                    <a:cubicBezTo>
                      <a:pt x="2261" y="450"/>
                      <a:pt x="2244" y="454"/>
                      <a:pt x="2227" y="454"/>
                    </a:cubicBezTo>
                    <a:cubicBezTo>
                      <a:pt x="2204" y="454"/>
                      <a:pt x="2180" y="445"/>
                      <a:pt x="2160" y="429"/>
                    </a:cubicBezTo>
                    <a:lnTo>
                      <a:pt x="1972" y="251"/>
                    </a:lnTo>
                    <a:cubicBezTo>
                      <a:pt x="1873" y="152"/>
                      <a:pt x="1743" y="98"/>
                      <a:pt x="1603" y="98"/>
                    </a:cubicBezTo>
                    <a:cubicBezTo>
                      <a:pt x="1593" y="98"/>
                      <a:pt x="1582" y="99"/>
                      <a:pt x="1571" y="99"/>
                    </a:cubicBezTo>
                    <a:cubicBezTo>
                      <a:pt x="1428" y="108"/>
                      <a:pt x="1285" y="180"/>
                      <a:pt x="1196" y="287"/>
                    </a:cubicBezTo>
                    <a:lnTo>
                      <a:pt x="188" y="1473"/>
                    </a:lnTo>
                    <a:cubicBezTo>
                      <a:pt x="90" y="1580"/>
                      <a:pt x="45" y="1732"/>
                      <a:pt x="63" y="1875"/>
                    </a:cubicBezTo>
                    <a:cubicBezTo>
                      <a:pt x="81" y="2026"/>
                      <a:pt x="152" y="2160"/>
                      <a:pt x="268" y="2249"/>
                    </a:cubicBezTo>
                    <a:lnTo>
                      <a:pt x="554" y="2454"/>
                    </a:lnTo>
                    <a:cubicBezTo>
                      <a:pt x="581" y="2481"/>
                      <a:pt x="590" y="2526"/>
                      <a:pt x="572" y="2562"/>
                    </a:cubicBezTo>
                    <a:cubicBezTo>
                      <a:pt x="367" y="2874"/>
                      <a:pt x="1" y="3686"/>
                      <a:pt x="946" y="4497"/>
                    </a:cubicBezTo>
                    <a:cubicBezTo>
                      <a:pt x="1277" y="4774"/>
                      <a:pt x="1624" y="4881"/>
                      <a:pt x="1963" y="4881"/>
                    </a:cubicBezTo>
                    <a:cubicBezTo>
                      <a:pt x="2811" y="4881"/>
                      <a:pt x="3641" y="4212"/>
                      <a:pt x="4051" y="3730"/>
                    </a:cubicBezTo>
                    <a:cubicBezTo>
                      <a:pt x="4229" y="3525"/>
                      <a:pt x="5746" y="1652"/>
                      <a:pt x="4140" y="260"/>
                    </a:cubicBezTo>
                    <a:cubicBezTo>
                      <a:pt x="4122" y="242"/>
                      <a:pt x="4096" y="224"/>
                      <a:pt x="4078" y="206"/>
                    </a:cubicBezTo>
                    <a:cubicBezTo>
                      <a:pt x="3989" y="157"/>
                      <a:pt x="3699" y="0"/>
                      <a:pt x="3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20"/>
              <p:cNvSpPr/>
              <p:nvPr/>
            </p:nvSpPr>
            <p:spPr>
              <a:xfrm>
                <a:off x="9554265" y="1965576"/>
                <a:ext cx="117970" cy="117188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7" extrusionOk="0">
                    <a:moveTo>
                      <a:pt x="705" y="811"/>
                    </a:moveTo>
                    <a:lnTo>
                      <a:pt x="1017" y="1025"/>
                    </a:lnTo>
                    <a:cubicBezTo>
                      <a:pt x="978" y="1040"/>
                      <a:pt x="938" y="1048"/>
                      <a:pt x="899" y="1048"/>
                    </a:cubicBezTo>
                    <a:cubicBezTo>
                      <a:pt x="823" y="1048"/>
                      <a:pt x="749" y="1018"/>
                      <a:pt x="678" y="954"/>
                    </a:cubicBezTo>
                    <a:cubicBezTo>
                      <a:pt x="642" y="918"/>
                      <a:pt x="651" y="873"/>
                      <a:pt x="705" y="811"/>
                    </a:cubicBezTo>
                    <a:close/>
                    <a:moveTo>
                      <a:pt x="252" y="1"/>
                    </a:moveTo>
                    <a:cubicBezTo>
                      <a:pt x="183" y="1"/>
                      <a:pt x="114" y="33"/>
                      <a:pt x="71" y="97"/>
                    </a:cubicBezTo>
                    <a:cubicBezTo>
                      <a:pt x="0" y="204"/>
                      <a:pt x="27" y="338"/>
                      <a:pt x="125" y="409"/>
                    </a:cubicBezTo>
                    <a:lnTo>
                      <a:pt x="330" y="552"/>
                    </a:lnTo>
                    <a:cubicBezTo>
                      <a:pt x="107" y="855"/>
                      <a:pt x="223" y="1150"/>
                      <a:pt x="366" y="1293"/>
                    </a:cubicBezTo>
                    <a:cubicBezTo>
                      <a:pt x="535" y="1435"/>
                      <a:pt x="714" y="1507"/>
                      <a:pt x="901" y="1507"/>
                    </a:cubicBezTo>
                    <a:cubicBezTo>
                      <a:pt x="1035" y="1507"/>
                      <a:pt x="1169" y="1462"/>
                      <a:pt x="1303" y="1391"/>
                    </a:cubicBezTo>
                    <a:cubicBezTo>
                      <a:pt x="1427" y="1319"/>
                      <a:pt x="1499" y="1194"/>
                      <a:pt x="1508" y="1052"/>
                    </a:cubicBezTo>
                    <a:cubicBezTo>
                      <a:pt x="1517" y="909"/>
                      <a:pt x="1445" y="775"/>
                      <a:pt x="1329" y="686"/>
                    </a:cubicBezTo>
                    <a:lnTo>
                      <a:pt x="384" y="44"/>
                    </a:lnTo>
                    <a:cubicBezTo>
                      <a:pt x="344" y="15"/>
                      <a:pt x="298" y="1"/>
                      <a:pt x="2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20"/>
              <p:cNvSpPr/>
              <p:nvPr/>
            </p:nvSpPr>
            <p:spPr>
              <a:xfrm>
                <a:off x="9659714" y="1836879"/>
                <a:ext cx="131889" cy="104357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342" extrusionOk="0">
                    <a:moveTo>
                      <a:pt x="967" y="487"/>
                    </a:moveTo>
                    <a:cubicBezTo>
                      <a:pt x="988" y="487"/>
                      <a:pt x="1011" y="494"/>
                      <a:pt x="1035" y="512"/>
                    </a:cubicBezTo>
                    <a:cubicBezTo>
                      <a:pt x="1151" y="619"/>
                      <a:pt x="1195" y="726"/>
                      <a:pt x="1160" y="851"/>
                    </a:cubicBezTo>
                    <a:lnTo>
                      <a:pt x="865" y="539"/>
                    </a:lnTo>
                    <a:cubicBezTo>
                      <a:pt x="889" y="515"/>
                      <a:pt x="925" y="487"/>
                      <a:pt x="967" y="487"/>
                    </a:cubicBezTo>
                    <a:close/>
                    <a:moveTo>
                      <a:pt x="255" y="0"/>
                    </a:moveTo>
                    <a:cubicBezTo>
                      <a:pt x="198" y="0"/>
                      <a:pt x="142" y="23"/>
                      <a:pt x="98" y="66"/>
                    </a:cubicBezTo>
                    <a:cubicBezTo>
                      <a:pt x="9" y="155"/>
                      <a:pt x="0" y="298"/>
                      <a:pt x="89" y="387"/>
                    </a:cubicBezTo>
                    <a:lnTo>
                      <a:pt x="883" y="1208"/>
                    </a:lnTo>
                    <a:cubicBezTo>
                      <a:pt x="964" y="1297"/>
                      <a:pt x="1071" y="1342"/>
                      <a:pt x="1178" y="1342"/>
                    </a:cubicBezTo>
                    <a:cubicBezTo>
                      <a:pt x="1204" y="1342"/>
                      <a:pt x="1240" y="1342"/>
                      <a:pt x="1267" y="1333"/>
                    </a:cubicBezTo>
                    <a:cubicBezTo>
                      <a:pt x="1401" y="1306"/>
                      <a:pt x="1517" y="1208"/>
                      <a:pt x="1570" y="1074"/>
                    </a:cubicBezTo>
                    <a:cubicBezTo>
                      <a:pt x="1695" y="744"/>
                      <a:pt x="1606" y="414"/>
                      <a:pt x="1329" y="173"/>
                    </a:cubicBezTo>
                    <a:cubicBezTo>
                      <a:pt x="1313" y="156"/>
                      <a:pt x="1162" y="38"/>
                      <a:pt x="960" y="38"/>
                    </a:cubicBezTo>
                    <a:cubicBezTo>
                      <a:pt x="946" y="38"/>
                      <a:pt x="933" y="38"/>
                      <a:pt x="919" y="39"/>
                    </a:cubicBezTo>
                    <a:cubicBezTo>
                      <a:pt x="821" y="48"/>
                      <a:pt x="687" y="84"/>
                      <a:pt x="553" y="209"/>
                    </a:cubicBezTo>
                    <a:lnTo>
                      <a:pt x="419" y="75"/>
                    </a:lnTo>
                    <a:cubicBezTo>
                      <a:pt x="374" y="25"/>
                      <a:pt x="314" y="0"/>
                      <a:pt x="2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77" name="Google Shape;577;p20"/>
            <p:cNvSpPr/>
            <p:nvPr/>
          </p:nvSpPr>
          <p:spPr>
            <a:xfrm>
              <a:off x="8713471" y="1000962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8713471" y="3942637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20"/>
            <p:cNvGrpSpPr/>
            <p:nvPr/>
          </p:nvGrpSpPr>
          <p:grpSpPr>
            <a:xfrm>
              <a:off x="7733028" y="2891391"/>
              <a:ext cx="472500" cy="432126"/>
              <a:chOff x="7951491" y="3948941"/>
              <a:chExt cx="472500" cy="432126"/>
            </a:xfrm>
          </p:grpSpPr>
          <p:sp>
            <p:nvSpPr>
              <p:cNvPr id="580" name="Google Shape;580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1" name="Google Shape;581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82" name="Google Shape;582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90" name="Google Shape;590;p20"/>
            <p:cNvGrpSpPr/>
            <p:nvPr/>
          </p:nvGrpSpPr>
          <p:grpSpPr>
            <a:xfrm>
              <a:off x="8523291" y="3259279"/>
              <a:ext cx="472500" cy="432126"/>
              <a:chOff x="7951491" y="3948941"/>
              <a:chExt cx="472500" cy="432126"/>
            </a:xfrm>
          </p:grpSpPr>
          <p:sp>
            <p:nvSpPr>
              <p:cNvPr id="591" name="Google Shape;591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92" name="Google Shape;592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593" name="Google Shape;593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5" name="Google Shape;595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6" name="Google Shape;596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7" name="Google Shape;597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8" name="Google Shape;598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9" name="Google Shape;599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0" name="Google Shape;600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01" name="Google Shape;601;p20"/>
            <p:cNvGrpSpPr/>
            <p:nvPr/>
          </p:nvGrpSpPr>
          <p:grpSpPr>
            <a:xfrm>
              <a:off x="8576766" y="1517379"/>
              <a:ext cx="472500" cy="432126"/>
              <a:chOff x="7951491" y="3948941"/>
              <a:chExt cx="472500" cy="432126"/>
            </a:xfrm>
          </p:grpSpPr>
          <p:sp>
            <p:nvSpPr>
              <p:cNvPr id="602" name="Google Shape;602;p20"/>
              <p:cNvSpPr/>
              <p:nvPr/>
            </p:nvSpPr>
            <p:spPr>
              <a:xfrm>
                <a:off x="7951491" y="3948941"/>
                <a:ext cx="472500" cy="432126"/>
              </a:xfrm>
              <a:custGeom>
                <a:avLst/>
                <a:gdLst/>
                <a:ahLst/>
                <a:cxnLst/>
                <a:rect l="l" t="t" r="r" b="b"/>
                <a:pathLst>
                  <a:path w="6076" h="5557" extrusionOk="0">
                    <a:moveTo>
                      <a:pt x="3043" y="0"/>
                    </a:moveTo>
                    <a:cubicBezTo>
                      <a:pt x="2851" y="0"/>
                      <a:pt x="2657" y="20"/>
                      <a:pt x="2462" y="62"/>
                    </a:cubicBezTo>
                    <a:cubicBezTo>
                      <a:pt x="964" y="383"/>
                      <a:pt x="0" y="1855"/>
                      <a:pt x="321" y="3354"/>
                    </a:cubicBezTo>
                    <a:cubicBezTo>
                      <a:pt x="601" y="4658"/>
                      <a:pt x="1751" y="5557"/>
                      <a:pt x="3033" y="5557"/>
                    </a:cubicBezTo>
                    <a:cubicBezTo>
                      <a:pt x="3224" y="5557"/>
                      <a:pt x="3419" y="5537"/>
                      <a:pt x="3613" y="5495"/>
                    </a:cubicBezTo>
                    <a:cubicBezTo>
                      <a:pt x="5112" y="5174"/>
                      <a:pt x="6075" y="3702"/>
                      <a:pt x="5754" y="2203"/>
                    </a:cubicBezTo>
                    <a:cubicBezTo>
                      <a:pt x="5475" y="899"/>
                      <a:pt x="4324" y="0"/>
                      <a:pt x="304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 w="2857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03" name="Google Shape;603;p20"/>
              <p:cNvGrpSpPr/>
              <p:nvPr/>
            </p:nvGrpSpPr>
            <p:grpSpPr>
              <a:xfrm>
                <a:off x="8040998" y="4004152"/>
                <a:ext cx="305305" cy="293709"/>
                <a:chOff x="8040998" y="4004152"/>
                <a:chExt cx="305305" cy="293709"/>
              </a:xfrm>
            </p:grpSpPr>
            <p:sp>
              <p:nvSpPr>
                <p:cNvPr id="604" name="Google Shape;604;p20"/>
                <p:cNvSpPr/>
                <p:nvPr/>
              </p:nvSpPr>
              <p:spPr>
                <a:xfrm>
                  <a:off x="8238677" y="4004152"/>
                  <a:ext cx="36861" cy="340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8" extrusionOk="0">
                      <a:moveTo>
                        <a:pt x="232" y="1"/>
                      </a:moveTo>
                      <a:cubicBezTo>
                        <a:pt x="221" y="1"/>
                        <a:pt x="209" y="1"/>
                        <a:pt x="197" y="3"/>
                      </a:cubicBezTo>
                      <a:cubicBezTo>
                        <a:pt x="81" y="30"/>
                        <a:pt x="1" y="146"/>
                        <a:pt x="27" y="262"/>
                      </a:cubicBezTo>
                      <a:cubicBezTo>
                        <a:pt x="50" y="369"/>
                        <a:pt x="139" y="437"/>
                        <a:pt x="237" y="437"/>
                      </a:cubicBezTo>
                      <a:cubicBezTo>
                        <a:pt x="253" y="437"/>
                        <a:pt x="270" y="435"/>
                        <a:pt x="286" y="432"/>
                      </a:cubicBezTo>
                      <a:cubicBezTo>
                        <a:pt x="402" y="405"/>
                        <a:pt x="473" y="289"/>
                        <a:pt x="455" y="173"/>
                      </a:cubicBezTo>
                      <a:cubicBezTo>
                        <a:pt x="431" y="69"/>
                        <a:pt x="336" y="1"/>
                        <a:pt x="23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20"/>
                <p:cNvSpPr/>
                <p:nvPr/>
              </p:nvSpPr>
              <p:spPr>
                <a:xfrm>
                  <a:off x="8240777" y="4264112"/>
                  <a:ext cx="36861" cy="33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" h="431" extrusionOk="0">
                      <a:moveTo>
                        <a:pt x="237" y="0"/>
                      </a:moveTo>
                      <a:cubicBezTo>
                        <a:pt x="221" y="0"/>
                        <a:pt x="204" y="2"/>
                        <a:pt x="188" y="6"/>
                      </a:cubicBezTo>
                      <a:cubicBezTo>
                        <a:pt x="72" y="24"/>
                        <a:pt x="0" y="140"/>
                        <a:pt x="18" y="255"/>
                      </a:cubicBezTo>
                      <a:cubicBezTo>
                        <a:pt x="41" y="363"/>
                        <a:pt x="130" y="431"/>
                        <a:pt x="228" y="431"/>
                      </a:cubicBezTo>
                      <a:cubicBezTo>
                        <a:pt x="244" y="431"/>
                        <a:pt x="261" y="429"/>
                        <a:pt x="277" y="425"/>
                      </a:cubicBezTo>
                      <a:cubicBezTo>
                        <a:pt x="402" y="398"/>
                        <a:pt x="473" y="291"/>
                        <a:pt x="446" y="166"/>
                      </a:cubicBezTo>
                      <a:cubicBezTo>
                        <a:pt x="423" y="67"/>
                        <a:pt x="335" y="0"/>
                        <a:pt x="23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20"/>
                <p:cNvSpPr/>
                <p:nvPr/>
              </p:nvSpPr>
              <p:spPr>
                <a:xfrm>
                  <a:off x="8040998" y="4051665"/>
                  <a:ext cx="75665" cy="6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" h="893" extrusionOk="0">
                      <a:moveTo>
                        <a:pt x="477" y="0"/>
                      </a:moveTo>
                      <a:cubicBezTo>
                        <a:pt x="449" y="0"/>
                        <a:pt x="421" y="3"/>
                        <a:pt x="393" y="8"/>
                      </a:cubicBezTo>
                      <a:cubicBezTo>
                        <a:pt x="152" y="61"/>
                        <a:pt x="0" y="302"/>
                        <a:pt x="54" y="543"/>
                      </a:cubicBezTo>
                      <a:cubicBezTo>
                        <a:pt x="92" y="751"/>
                        <a:pt x="277" y="893"/>
                        <a:pt x="482" y="893"/>
                      </a:cubicBezTo>
                      <a:cubicBezTo>
                        <a:pt x="515" y="893"/>
                        <a:pt x="547" y="889"/>
                        <a:pt x="580" y="882"/>
                      </a:cubicBezTo>
                      <a:cubicBezTo>
                        <a:pt x="821" y="829"/>
                        <a:pt x="972" y="597"/>
                        <a:pt x="919" y="356"/>
                      </a:cubicBezTo>
                      <a:cubicBezTo>
                        <a:pt x="880" y="143"/>
                        <a:pt x="687" y="0"/>
                        <a:pt x="47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20"/>
                <p:cNvSpPr/>
                <p:nvPr/>
              </p:nvSpPr>
              <p:spPr>
                <a:xfrm>
                  <a:off x="8040998" y="4214889"/>
                  <a:ext cx="43782" cy="403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9" extrusionOk="0">
                      <a:moveTo>
                        <a:pt x="274" y="1"/>
                      </a:moveTo>
                      <a:cubicBezTo>
                        <a:pt x="257" y="1"/>
                        <a:pt x="240" y="2"/>
                        <a:pt x="223" y="5"/>
                      </a:cubicBezTo>
                      <a:cubicBezTo>
                        <a:pt x="89" y="32"/>
                        <a:pt x="0" y="175"/>
                        <a:pt x="27" y="309"/>
                      </a:cubicBezTo>
                      <a:cubicBezTo>
                        <a:pt x="50" y="434"/>
                        <a:pt x="164" y="519"/>
                        <a:pt x="282" y="519"/>
                      </a:cubicBezTo>
                      <a:cubicBezTo>
                        <a:pt x="298" y="519"/>
                        <a:pt x="314" y="517"/>
                        <a:pt x="330" y="514"/>
                      </a:cubicBezTo>
                      <a:cubicBezTo>
                        <a:pt x="473" y="478"/>
                        <a:pt x="562" y="344"/>
                        <a:pt x="535" y="202"/>
                      </a:cubicBezTo>
                      <a:cubicBezTo>
                        <a:pt x="504" y="84"/>
                        <a:pt x="396" y="1"/>
                        <a:pt x="274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20"/>
                <p:cNvSpPr/>
                <p:nvPr/>
              </p:nvSpPr>
              <p:spPr>
                <a:xfrm>
                  <a:off x="8302522" y="4139070"/>
                  <a:ext cx="43782" cy="39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3" h="513" extrusionOk="0">
                      <a:moveTo>
                        <a:pt x="286" y="0"/>
                      </a:moveTo>
                      <a:cubicBezTo>
                        <a:pt x="266" y="0"/>
                        <a:pt x="245" y="3"/>
                        <a:pt x="223" y="8"/>
                      </a:cubicBezTo>
                      <a:cubicBezTo>
                        <a:pt x="89" y="35"/>
                        <a:pt x="0" y="168"/>
                        <a:pt x="27" y="311"/>
                      </a:cubicBezTo>
                      <a:cubicBezTo>
                        <a:pt x="51" y="429"/>
                        <a:pt x="164" y="512"/>
                        <a:pt x="282" y="512"/>
                      </a:cubicBezTo>
                      <a:cubicBezTo>
                        <a:pt x="298" y="512"/>
                        <a:pt x="314" y="511"/>
                        <a:pt x="330" y="507"/>
                      </a:cubicBezTo>
                      <a:cubicBezTo>
                        <a:pt x="473" y="481"/>
                        <a:pt x="562" y="347"/>
                        <a:pt x="527" y="204"/>
                      </a:cubicBezTo>
                      <a:cubicBezTo>
                        <a:pt x="504" y="83"/>
                        <a:pt x="404" y="0"/>
                        <a:pt x="286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20"/>
                <p:cNvSpPr/>
                <p:nvPr/>
              </p:nvSpPr>
              <p:spPr>
                <a:xfrm>
                  <a:off x="8139449" y="4040467"/>
                  <a:ext cx="59101" cy="535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" h="688" extrusionOk="0">
                      <a:moveTo>
                        <a:pt x="387" y="0"/>
                      </a:moveTo>
                      <a:cubicBezTo>
                        <a:pt x="362" y="0"/>
                        <a:pt x="338" y="3"/>
                        <a:pt x="313" y="9"/>
                      </a:cubicBezTo>
                      <a:cubicBezTo>
                        <a:pt x="126" y="45"/>
                        <a:pt x="1" y="232"/>
                        <a:pt x="45" y="419"/>
                      </a:cubicBezTo>
                      <a:cubicBezTo>
                        <a:pt x="76" y="573"/>
                        <a:pt x="220" y="687"/>
                        <a:pt x="379" y="687"/>
                      </a:cubicBezTo>
                      <a:cubicBezTo>
                        <a:pt x="404" y="687"/>
                        <a:pt x="430" y="684"/>
                        <a:pt x="456" y="678"/>
                      </a:cubicBezTo>
                      <a:cubicBezTo>
                        <a:pt x="634" y="643"/>
                        <a:pt x="759" y="455"/>
                        <a:pt x="714" y="277"/>
                      </a:cubicBezTo>
                      <a:cubicBezTo>
                        <a:pt x="684" y="115"/>
                        <a:pt x="540" y="0"/>
                        <a:pt x="387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20"/>
                <p:cNvSpPr/>
                <p:nvPr/>
              </p:nvSpPr>
              <p:spPr>
                <a:xfrm>
                  <a:off x="8160290" y="4137748"/>
                  <a:ext cx="59024" cy="53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9" h="692" extrusionOk="0">
                      <a:moveTo>
                        <a:pt x="372" y="1"/>
                      </a:moveTo>
                      <a:cubicBezTo>
                        <a:pt x="349" y="1"/>
                        <a:pt x="327" y="3"/>
                        <a:pt x="304" y="7"/>
                      </a:cubicBezTo>
                      <a:cubicBezTo>
                        <a:pt x="125" y="52"/>
                        <a:pt x="0" y="230"/>
                        <a:pt x="45" y="417"/>
                      </a:cubicBezTo>
                      <a:cubicBezTo>
                        <a:pt x="76" y="582"/>
                        <a:pt x="225" y="691"/>
                        <a:pt x="381" y="691"/>
                      </a:cubicBezTo>
                      <a:cubicBezTo>
                        <a:pt x="403" y="691"/>
                        <a:pt x="425" y="689"/>
                        <a:pt x="446" y="685"/>
                      </a:cubicBezTo>
                      <a:cubicBezTo>
                        <a:pt x="634" y="640"/>
                        <a:pt x="759" y="462"/>
                        <a:pt x="714" y="275"/>
                      </a:cubicBezTo>
                      <a:cubicBezTo>
                        <a:pt x="683" y="110"/>
                        <a:pt x="534" y="1"/>
                        <a:pt x="372" y="1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20"/>
                <p:cNvSpPr/>
                <p:nvPr/>
              </p:nvSpPr>
              <p:spPr>
                <a:xfrm>
                  <a:off x="8139449" y="4231996"/>
                  <a:ext cx="71544" cy="65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" h="847" extrusionOk="0">
                      <a:moveTo>
                        <a:pt x="458" y="0"/>
                      </a:moveTo>
                      <a:cubicBezTo>
                        <a:pt x="431" y="0"/>
                        <a:pt x="403" y="3"/>
                        <a:pt x="375" y="8"/>
                      </a:cubicBezTo>
                      <a:cubicBezTo>
                        <a:pt x="144" y="62"/>
                        <a:pt x="1" y="285"/>
                        <a:pt x="54" y="508"/>
                      </a:cubicBezTo>
                      <a:cubicBezTo>
                        <a:pt x="93" y="711"/>
                        <a:pt x="270" y="846"/>
                        <a:pt x="469" y="846"/>
                      </a:cubicBezTo>
                      <a:cubicBezTo>
                        <a:pt x="497" y="846"/>
                        <a:pt x="525" y="843"/>
                        <a:pt x="554" y="838"/>
                      </a:cubicBezTo>
                      <a:cubicBezTo>
                        <a:pt x="777" y="784"/>
                        <a:pt x="920" y="561"/>
                        <a:pt x="875" y="338"/>
                      </a:cubicBezTo>
                      <a:cubicBezTo>
                        <a:pt x="836" y="135"/>
                        <a:pt x="653" y="0"/>
                        <a:pt x="458" y="0"/>
                      </a:cubicBezTo>
                      <a:close/>
                    </a:path>
                  </a:pathLst>
                </a:custGeom>
                <a:solidFill>
                  <a:schemeClr val="dk1">
                    <a:alpha val="2595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2" name="Google Shape;612;p20"/>
            <p:cNvGrpSpPr/>
            <p:nvPr/>
          </p:nvGrpSpPr>
          <p:grpSpPr>
            <a:xfrm rot="-7268436">
              <a:off x="7187823" y="433048"/>
              <a:ext cx="779544" cy="1603279"/>
              <a:chOff x="8573361" y="190480"/>
              <a:chExt cx="779454" cy="1603094"/>
            </a:xfrm>
          </p:grpSpPr>
          <p:sp>
            <p:nvSpPr>
              <p:cNvPr id="613" name="Google Shape;613;p20"/>
              <p:cNvSpPr/>
              <p:nvPr/>
            </p:nvSpPr>
            <p:spPr>
              <a:xfrm rot="611199">
                <a:off x="8769091" y="571890"/>
                <a:ext cx="482440" cy="1188389"/>
              </a:xfrm>
              <a:custGeom>
                <a:avLst/>
                <a:gdLst/>
                <a:ahLst/>
                <a:cxnLst/>
                <a:rect l="l" t="t" r="r" b="b"/>
                <a:pathLst>
                  <a:path w="3078" h="7582" extrusionOk="0">
                    <a:moveTo>
                      <a:pt x="227" y="0"/>
                    </a:moveTo>
                    <a:cubicBezTo>
                      <a:pt x="180" y="0"/>
                      <a:pt x="134" y="16"/>
                      <a:pt x="98" y="52"/>
                    </a:cubicBezTo>
                    <a:cubicBezTo>
                      <a:pt x="9" y="123"/>
                      <a:pt x="0" y="248"/>
                      <a:pt x="71" y="338"/>
                    </a:cubicBezTo>
                    <a:cubicBezTo>
                      <a:pt x="1749" y="2291"/>
                      <a:pt x="2676" y="4798"/>
                      <a:pt x="2676" y="7376"/>
                    </a:cubicBezTo>
                    <a:cubicBezTo>
                      <a:pt x="2676" y="7492"/>
                      <a:pt x="2766" y="7581"/>
                      <a:pt x="2882" y="7581"/>
                    </a:cubicBezTo>
                    <a:cubicBezTo>
                      <a:pt x="2989" y="7581"/>
                      <a:pt x="3078" y="7492"/>
                      <a:pt x="3078" y="7376"/>
                    </a:cubicBezTo>
                    <a:cubicBezTo>
                      <a:pt x="3078" y="4700"/>
                      <a:pt x="2123" y="2104"/>
                      <a:pt x="384" y="70"/>
                    </a:cubicBezTo>
                    <a:cubicBezTo>
                      <a:pt x="344" y="25"/>
                      <a:pt x="285" y="0"/>
                      <a:pt x="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20"/>
              <p:cNvSpPr/>
              <p:nvPr/>
            </p:nvSpPr>
            <p:spPr>
              <a:xfrm rot="611199">
                <a:off x="8589455" y="210770"/>
                <a:ext cx="247646" cy="20407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1302" extrusionOk="0">
                    <a:moveTo>
                      <a:pt x="233" y="1"/>
                    </a:moveTo>
                    <a:cubicBezTo>
                      <a:pt x="166" y="1"/>
                      <a:pt x="102" y="32"/>
                      <a:pt x="63" y="88"/>
                    </a:cubicBezTo>
                    <a:cubicBezTo>
                      <a:pt x="0" y="178"/>
                      <a:pt x="27" y="303"/>
                      <a:pt x="116" y="365"/>
                    </a:cubicBezTo>
                    <a:cubicBezTo>
                      <a:pt x="500" y="633"/>
                      <a:pt x="866" y="936"/>
                      <a:pt x="1214" y="1248"/>
                    </a:cubicBezTo>
                    <a:cubicBezTo>
                      <a:pt x="1258" y="1284"/>
                      <a:pt x="1303" y="1302"/>
                      <a:pt x="1356" y="1302"/>
                    </a:cubicBezTo>
                    <a:cubicBezTo>
                      <a:pt x="1410" y="1302"/>
                      <a:pt x="1464" y="1284"/>
                      <a:pt x="1499" y="1239"/>
                    </a:cubicBezTo>
                    <a:cubicBezTo>
                      <a:pt x="1579" y="1150"/>
                      <a:pt x="1571" y="1025"/>
                      <a:pt x="1490" y="954"/>
                    </a:cubicBezTo>
                    <a:cubicBezTo>
                      <a:pt x="1125" y="624"/>
                      <a:pt x="741" y="311"/>
                      <a:pt x="348" y="35"/>
                    </a:cubicBezTo>
                    <a:cubicBezTo>
                      <a:pt x="312" y="12"/>
                      <a:pt x="272" y="1"/>
                      <a:pt x="2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5" name="Google Shape;615;p20"/>
            <p:cNvSpPr/>
            <p:nvPr/>
          </p:nvSpPr>
          <p:spPr>
            <a:xfrm>
              <a:off x="8014696" y="1800650"/>
              <a:ext cx="215098" cy="214391"/>
            </a:xfrm>
            <a:custGeom>
              <a:avLst/>
              <a:gdLst/>
              <a:ahLst/>
              <a:cxnLst/>
              <a:rect l="l" t="t" r="r" b="b"/>
              <a:pathLst>
                <a:path w="2766" h="2757" extrusionOk="0">
                  <a:moveTo>
                    <a:pt x="1383" y="652"/>
                  </a:moveTo>
                  <a:cubicBezTo>
                    <a:pt x="1784" y="652"/>
                    <a:pt x="2106" y="982"/>
                    <a:pt x="2106" y="1383"/>
                  </a:cubicBezTo>
                  <a:cubicBezTo>
                    <a:pt x="2106" y="1776"/>
                    <a:pt x="1784" y="2106"/>
                    <a:pt x="1383" y="2106"/>
                  </a:cubicBezTo>
                  <a:cubicBezTo>
                    <a:pt x="981" y="2106"/>
                    <a:pt x="660" y="1776"/>
                    <a:pt x="660" y="1383"/>
                  </a:cubicBezTo>
                  <a:cubicBezTo>
                    <a:pt x="660" y="982"/>
                    <a:pt x="981" y="652"/>
                    <a:pt x="1383" y="652"/>
                  </a:cubicBezTo>
                  <a:close/>
                  <a:moveTo>
                    <a:pt x="1383" y="0"/>
                  </a:moveTo>
                  <a:cubicBezTo>
                    <a:pt x="625" y="0"/>
                    <a:pt x="0" y="616"/>
                    <a:pt x="0" y="1383"/>
                  </a:cubicBezTo>
                  <a:cubicBezTo>
                    <a:pt x="0" y="2141"/>
                    <a:pt x="625" y="2757"/>
                    <a:pt x="1383" y="2757"/>
                  </a:cubicBezTo>
                  <a:cubicBezTo>
                    <a:pt x="2141" y="2757"/>
                    <a:pt x="2766" y="2141"/>
                    <a:pt x="2766" y="1383"/>
                  </a:cubicBezTo>
                  <a:cubicBezTo>
                    <a:pt x="2766" y="616"/>
                    <a:pt x="2141" y="0"/>
                    <a:pt x="1383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20"/>
          <p:cNvGrpSpPr/>
          <p:nvPr/>
        </p:nvGrpSpPr>
        <p:grpSpPr>
          <a:xfrm>
            <a:off x="7948239" y="-528219"/>
            <a:ext cx="1177294" cy="1674755"/>
            <a:chOff x="6501775" y="678225"/>
            <a:chExt cx="872975" cy="1232525"/>
          </a:xfrm>
        </p:grpSpPr>
        <p:sp>
          <p:nvSpPr>
            <p:cNvPr id="617" name="Google Shape;617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6501775" y="678225"/>
              <a:ext cx="872975" cy="1232525"/>
            </a:xfrm>
            <a:custGeom>
              <a:avLst/>
              <a:gdLst/>
              <a:ahLst/>
              <a:cxnLst/>
              <a:rect l="l" t="t" r="r" b="b"/>
              <a:pathLst>
                <a:path w="34919" h="49301" fill="none" extrusionOk="0">
                  <a:moveTo>
                    <a:pt x="0" y="1"/>
                  </a:moveTo>
                  <a:lnTo>
                    <a:pt x="0" y="25516"/>
                  </a:lnTo>
                  <a:cubicBezTo>
                    <a:pt x="0" y="28406"/>
                    <a:pt x="2213" y="30637"/>
                    <a:pt x="5103" y="30637"/>
                  </a:cubicBezTo>
                  <a:lnTo>
                    <a:pt x="7691" y="30637"/>
                  </a:lnTo>
                  <a:cubicBezTo>
                    <a:pt x="10563" y="30637"/>
                    <a:pt x="12883" y="28406"/>
                    <a:pt x="12883" y="25516"/>
                  </a:cubicBezTo>
                  <a:lnTo>
                    <a:pt x="12883" y="19824"/>
                  </a:lnTo>
                  <a:cubicBezTo>
                    <a:pt x="12883" y="16737"/>
                    <a:pt x="15381" y="14667"/>
                    <a:pt x="18004" y="14667"/>
                  </a:cubicBezTo>
                  <a:cubicBezTo>
                    <a:pt x="19253" y="14667"/>
                    <a:pt x="20537" y="15149"/>
                    <a:pt x="21572" y="16202"/>
                  </a:cubicBezTo>
                  <a:lnTo>
                    <a:pt x="22143" y="16755"/>
                  </a:lnTo>
                  <a:cubicBezTo>
                    <a:pt x="23071" y="17683"/>
                    <a:pt x="23624" y="18985"/>
                    <a:pt x="23624" y="20395"/>
                  </a:cubicBezTo>
                  <a:lnTo>
                    <a:pt x="23624" y="44161"/>
                  </a:lnTo>
                  <a:cubicBezTo>
                    <a:pt x="23624" y="47052"/>
                    <a:pt x="25944" y="49300"/>
                    <a:pt x="28816" y="49300"/>
                  </a:cubicBezTo>
                  <a:lnTo>
                    <a:pt x="29833" y="49300"/>
                  </a:lnTo>
                  <a:cubicBezTo>
                    <a:pt x="32706" y="49300"/>
                    <a:pt x="34919" y="47052"/>
                    <a:pt x="34919" y="44161"/>
                  </a:cubicBezTo>
                  <a:lnTo>
                    <a:pt x="34919" y="6870"/>
                  </a:lnTo>
                  <a:lnTo>
                    <a:pt x="27478" y="1"/>
                  </a:lnTo>
                  <a:close/>
                </a:path>
              </a:pathLst>
            </a:custGeom>
            <a:noFill/>
            <a:ln w="593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" name="Google Shape;619;p20"/>
          <p:cNvSpPr txBox="1">
            <a:spLocks noGrp="1"/>
          </p:cNvSpPr>
          <p:nvPr>
            <p:ph type="title"/>
          </p:nvPr>
        </p:nvSpPr>
        <p:spPr>
          <a:xfrm>
            <a:off x="4572000" y="544150"/>
            <a:ext cx="3852000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9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20"/>
          <p:cNvSpPr txBox="1">
            <a:spLocks noGrp="1"/>
          </p:cNvSpPr>
          <p:nvPr>
            <p:ph type="subTitle" idx="1"/>
          </p:nvPr>
        </p:nvSpPr>
        <p:spPr>
          <a:xfrm>
            <a:off x="5560550" y="2274125"/>
            <a:ext cx="2863200" cy="44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p20"/>
          <p:cNvSpPr txBox="1">
            <a:spLocks noGrp="1"/>
          </p:cNvSpPr>
          <p:nvPr>
            <p:ph type="subTitle" idx="2"/>
          </p:nvPr>
        </p:nvSpPr>
        <p:spPr>
          <a:xfrm>
            <a:off x="5882000" y="2723225"/>
            <a:ext cx="2541900" cy="84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20"/>
          <p:cNvSpPr txBox="1"/>
          <p:nvPr/>
        </p:nvSpPr>
        <p:spPr>
          <a:xfrm>
            <a:off x="5148950" y="3695425"/>
            <a:ext cx="32748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assion One"/>
              <a:buNone/>
              <a:defRPr sz="4000">
                <a:solidFill>
                  <a:schemeClr val="dk1"/>
                </a:solidFill>
                <a:latin typeface="Passion One"/>
                <a:ea typeface="Passion One"/>
                <a:cs typeface="Passion One"/>
                <a:sym typeface="Passio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Montserrat"/>
              <a:buChar char="■"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8" r:id="rId5"/>
    <p:sldLayoutId id="2147483659" r:id="rId6"/>
    <p:sldLayoutId id="2147483663" r:id="rId7"/>
    <p:sldLayoutId id="2147483664" r:id="rId8"/>
    <p:sldLayoutId id="2147483666" r:id="rId9"/>
    <p:sldLayoutId id="214748366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6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>
          <a:extLst>
            <a:ext uri="{FF2B5EF4-FFF2-40B4-BE49-F238E27FC236}">
              <a16:creationId xmlns:a16="http://schemas.microsoft.com/office/drawing/2014/main" id="{B75E7B2D-6F41-F21B-1CC8-7B2CDA39C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26">
            <a:extLst>
              <a:ext uri="{FF2B5EF4-FFF2-40B4-BE49-F238E27FC236}">
                <a16:creationId xmlns:a16="http://schemas.microsoft.com/office/drawing/2014/main" id="{CBE895B4-1E2E-101B-5FEE-E568F38337D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93157" y="1642285"/>
            <a:ext cx="6802800" cy="186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5400" dirty="0">
                <a:solidFill>
                  <a:schemeClr val="tx1">
                    <a:lumMod val="90000"/>
                    <a:lumOff val="1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DISTRIBUTED SYSTEMS AND IOT </a:t>
            </a:r>
            <a:r>
              <a:rPr lang="it-IT" sz="5400" dirty="0" err="1">
                <a:solidFill>
                  <a:schemeClr val="dk2"/>
                </a:solidFill>
              </a:rPr>
              <a:t>Ordering</a:t>
            </a:r>
            <a:r>
              <a:rPr lang="it-IT" sz="5400" dirty="0">
                <a:solidFill>
                  <a:schemeClr val="dk2"/>
                </a:solidFill>
              </a:rPr>
              <a:t> system</a:t>
            </a:r>
            <a:br>
              <a:rPr lang="it-IT" sz="5400" dirty="0">
                <a:solidFill>
                  <a:schemeClr val="dk2"/>
                </a:solidFill>
              </a:rPr>
            </a:br>
            <a:r>
              <a:rPr lang="en" sz="5400" dirty="0">
                <a:solidFill>
                  <a:schemeClr val="dk2"/>
                </a:solidFill>
              </a:rPr>
              <a:t>“</a:t>
            </a:r>
            <a:r>
              <a:rPr lang="it-IT" sz="5400" dirty="0">
                <a:solidFill>
                  <a:schemeClr val="dk2"/>
                </a:solidFill>
              </a:rPr>
              <a:t>E Fuori Nevica</a:t>
            </a:r>
            <a:r>
              <a:rPr lang="en" sz="5400" dirty="0">
                <a:solidFill>
                  <a:schemeClr val="dk2"/>
                </a:solidFill>
              </a:rPr>
              <a:t>”</a:t>
            </a:r>
            <a:endParaRPr sz="9000" b="0" dirty="0">
              <a:solidFill>
                <a:schemeClr val="dk2"/>
              </a:solidFill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641" name="Google Shape;641;p26">
            <a:extLst>
              <a:ext uri="{FF2B5EF4-FFF2-40B4-BE49-F238E27FC236}">
                <a16:creationId xmlns:a16="http://schemas.microsoft.com/office/drawing/2014/main" id="{EB2A8207-9D91-69D6-1AB6-AF54F65F8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34250" y="4267646"/>
            <a:ext cx="5656500" cy="58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Simone Montella </a:t>
            </a:r>
            <a:r>
              <a:rPr lang="en" sz="1400" dirty="0"/>
              <a:t>M63001566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Angelo Andrea Nozzolillo </a:t>
            </a:r>
            <a:r>
              <a:rPr lang="en" sz="1400" dirty="0"/>
              <a:t>M63001602</a:t>
            </a:r>
            <a:endParaRPr dirty="0"/>
          </a:p>
        </p:txBody>
      </p:sp>
      <p:pic>
        <p:nvPicPr>
          <p:cNvPr id="1026" name="Picture 2" descr="Prisco">
            <a:extLst>
              <a:ext uri="{FF2B5EF4-FFF2-40B4-BE49-F238E27FC236}">
                <a16:creationId xmlns:a16="http://schemas.microsoft.com/office/drawing/2014/main" id="{2ED54B2A-CDCD-9B4F-1C21-C6CE26121E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974" y="381489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E09C5113-65E8-4570-3AE5-A92B5011E821}"/>
              </a:ext>
            </a:extLst>
          </p:cNvPr>
          <p:cNvSpPr txBox="1"/>
          <p:nvPr/>
        </p:nvSpPr>
        <p:spPr>
          <a:xfrm>
            <a:off x="8848510" y="4848146"/>
            <a:ext cx="23115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658460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1DD12B74-92FC-512C-2AD0-312415758D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21B5229-CA4C-ABB5-DF1B-719312C0F22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B233467A-2B5B-CE6E-C5AA-8FB2C3F7414E}"/>
              </a:ext>
            </a:extLst>
          </p:cNvPr>
          <p:cNvSpPr txBox="1"/>
          <p:nvPr/>
        </p:nvSpPr>
        <p:spPr>
          <a:xfrm>
            <a:off x="854926" y="415826"/>
            <a:ext cx="35944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DISTRIBUTED ARCHITECTURE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72A497D5-1BD9-7966-7FF4-9603352AD30F}"/>
              </a:ext>
            </a:extLst>
          </p:cNvPr>
          <p:cNvSpPr txBox="1"/>
          <p:nvPr/>
        </p:nvSpPr>
        <p:spPr>
          <a:xfrm>
            <a:off x="8848510" y="4848146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10</a:t>
            </a:r>
          </a:p>
        </p:txBody>
      </p: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9AB59148-BE31-D2C7-B4A5-B9C907031FFE}"/>
              </a:ext>
            </a:extLst>
          </p:cNvPr>
          <p:cNvGrpSpPr/>
          <p:nvPr/>
        </p:nvGrpSpPr>
        <p:grpSpPr>
          <a:xfrm>
            <a:off x="705764" y="727809"/>
            <a:ext cx="7732472" cy="4331772"/>
            <a:chOff x="705764" y="727809"/>
            <a:chExt cx="7732472" cy="4331772"/>
          </a:xfrm>
        </p:grpSpPr>
        <p:sp>
          <p:nvSpPr>
            <p:cNvPr id="39" name="CasellaDiTesto 38">
              <a:extLst>
                <a:ext uri="{FF2B5EF4-FFF2-40B4-BE49-F238E27FC236}">
                  <a16:creationId xmlns:a16="http://schemas.microsoft.com/office/drawing/2014/main" id="{DB9207EE-5805-AF6D-8930-26EA29447510}"/>
                </a:ext>
              </a:extLst>
            </p:cNvPr>
            <p:cNvSpPr txBox="1"/>
            <p:nvPr/>
          </p:nvSpPr>
          <p:spPr>
            <a:xfrm rot="5400000">
              <a:off x="3856258" y="2582296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http</a:t>
              </a:r>
              <a:r>
                <a:rPr lang="it-IT" sz="1200" dirty="0"/>
                <a:t> </a:t>
              </a:r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request</a:t>
              </a:r>
            </a:p>
          </p:txBody>
        </p:sp>
        <p:sp>
          <p:nvSpPr>
            <p:cNvPr id="31" name="Freccia bidirezionale orizzontale 30">
              <a:extLst>
                <a:ext uri="{FF2B5EF4-FFF2-40B4-BE49-F238E27FC236}">
                  <a16:creationId xmlns:a16="http://schemas.microsoft.com/office/drawing/2014/main" id="{F254FCCB-88F1-294A-8BF6-22A61C6A61AD}"/>
                </a:ext>
              </a:extLst>
            </p:cNvPr>
            <p:cNvSpPr/>
            <p:nvPr/>
          </p:nvSpPr>
          <p:spPr>
            <a:xfrm rot="5400000">
              <a:off x="3863030" y="2599027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032" name="Picture 8" descr="Free Database Server SVG, PNG Icon, Symbol. Download Image.">
              <a:extLst>
                <a:ext uri="{FF2B5EF4-FFF2-40B4-BE49-F238E27FC236}">
                  <a16:creationId xmlns:a16="http://schemas.microsoft.com/office/drawing/2014/main" id="{A0EDBA57-BD0F-0197-B4C8-FA17A7075C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75486" y="727809"/>
              <a:ext cx="1393027" cy="13930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Gruppo 4">
              <a:extLst>
                <a:ext uri="{FF2B5EF4-FFF2-40B4-BE49-F238E27FC236}">
                  <a16:creationId xmlns:a16="http://schemas.microsoft.com/office/drawing/2014/main" id="{15DB8F15-2A6A-B03A-11F4-6A3D30EA7E4D}"/>
                </a:ext>
              </a:extLst>
            </p:cNvPr>
            <p:cNvGrpSpPr/>
            <p:nvPr/>
          </p:nvGrpSpPr>
          <p:grpSpPr>
            <a:xfrm>
              <a:off x="705764" y="2688348"/>
              <a:ext cx="7732472" cy="1625487"/>
              <a:chOff x="705764" y="2688348"/>
              <a:chExt cx="7732472" cy="1625487"/>
            </a:xfrm>
          </p:grpSpPr>
          <p:pic>
            <p:nvPicPr>
              <p:cNvPr id="4098" name="Picture 2" descr="Use Case Diagram Actor Icons - Free SVG &amp; PNG Use Case Diagram Actor Images  - Noun Project">
                <a:extLst>
                  <a:ext uri="{FF2B5EF4-FFF2-40B4-BE49-F238E27FC236}">
                    <a16:creationId xmlns:a16="http://schemas.microsoft.com/office/drawing/2014/main" id="{2F513E48-35EA-8721-7115-5C33EFFBB00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5764" y="3435211"/>
                <a:ext cx="878623" cy="878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2" descr="Use Case Diagram Actor Icons - Free SVG &amp; PNG Use Case Diagram Actor Images  - Noun Project">
                <a:extLst>
                  <a:ext uri="{FF2B5EF4-FFF2-40B4-BE49-F238E27FC236}">
                    <a16:creationId xmlns:a16="http://schemas.microsoft.com/office/drawing/2014/main" id="{A0550F48-9144-1F58-3CBE-79446E42371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59613" y="3435212"/>
                <a:ext cx="878623" cy="878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1" name="Connettore a gomito 10">
                <a:extLst>
                  <a:ext uri="{FF2B5EF4-FFF2-40B4-BE49-F238E27FC236}">
                    <a16:creationId xmlns:a16="http://schemas.microsoft.com/office/drawing/2014/main" id="{20577FE3-9A7E-E5FB-7395-8AE31FA62CB4}"/>
                  </a:ext>
                </a:extLst>
              </p:cNvPr>
              <p:cNvCxnSpPr/>
              <p:nvPr/>
            </p:nvCxnSpPr>
            <p:spPr>
              <a:xfrm flipV="1">
                <a:off x="1108778" y="2688348"/>
                <a:ext cx="883573" cy="560374"/>
              </a:xfrm>
              <a:prstGeom prst="bentConnector3">
                <a:avLst>
                  <a:gd name="adj1" fmla="val 401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Connettore a gomito 14">
                <a:extLst>
                  <a:ext uri="{FF2B5EF4-FFF2-40B4-BE49-F238E27FC236}">
                    <a16:creationId xmlns:a16="http://schemas.microsoft.com/office/drawing/2014/main" id="{49644012-E40C-39B1-8A6F-8F05E9F8B83A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7145553" y="2708200"/>
                <a:ext cx="853372" cy="542833"/>
              </a:xfrm>
              <a:prstGeom prst="bentConnector3">
                <a:avLst>
                  <a:gd name="adj1" fmla="val -897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uppo 7">
              <a:extLst>
                <a:ext uri="{FF2B5EF4-FFF2-40B4-BE49-F238E27FC236}">
                  <a16:creationId xmlns:a16="http://schemas.microsoft.com/office/drawing/2014/main" id="{DF2CDA5E-051E-9D7E-8382-FDEE37DBBBA8}"/>
                </a:ext>
              </a:extLst>
            </p:cNvPr>
            <p:cNvGrpSpPr/>
            <p:nvPr/>
          </p:nvGrpSpPr>
          <p:grpSpPr>
            <a:xfrm>
              <a:off x="2553238" y="1444749"/>
              <a:ext cx="4038047" cy="1476870"/>
              <a:chOff x="2553238" y="1444749"/>
              <a:chExt cx="4038047" cy="1476870"/>
            </a:xfrm>
          </p:grpSpPr>
          <p:sp>
            <p:nvSpPr>
              <p:cNvPr id="4" name="Freccia bidirezionale orizzontale 3">
                <a:extLst>
                  <a:ext uri="{FF2B5EF4-FFF2-40B4-BE49-F238E27FC236}">
                    <a16:creationId xmlns:a16="http://schemas.microsoft.com/office/drawing/2014/main" id="{E3D3ED00-826C-B30D-C0B6-604F7C03E0DE}"/>
                  </a:ext>
                </a:extLst>
              </p:cNvPr>
              <p:cNvSpPr/>
              <p:nvPr/>
            </p:nvSpPr>
            <p:spPr>
              <a:xfrm>
                <a:off x="2950464" y="2688348"/>
                <a:ext cx="3236976" cy="233271"/>
              </a:xfrm>
              <a:prstGeom prst="leftRightArrow">
                <a:avLst/>
              </a:prstGeom>
              <a:solidFill>
                <a:schemeClr val="bg1">
                  <a:lumMod val="9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6" name="Freccia bidirezionale orizzontale 5">
                <a:extLst>
                  <a:ext uri="{FF2B5EF4-FFF2-40B4-BE49-F238E27FC236}">
                    <a16:creationId xmlns:a16="http://schemas.microsoft.com/office/drawing/2014/main" id="{CC4F9F6B-7DDA-CFD4-DF8E-7A6D7752AFFA}"/>
                  </a:ext>
                </a:extLst>
              </p:cNvPr>
              <p:cNvSpPr/>
              <p:nvPr/>
            </p:nvSpPr>
            <p:spPr>
              <a:xfrm rot="20009336">
                <a:off x="2553238" y="1651739"/>
                <a:ext cx="1391005" cy="218345"/>
              </a:xfrm>
              <a:prstGeom prst="leftRightArrow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7" name="Freccia bidirezionale orizzontale 6">
                <a:extLst>
                  <a:ext uri="{FF2B5EF4-FFF2-40B4-BE49-F238E27FC236}">
                    <a16:creationId xmlns:a16="http://schemas.microsoft.com/office/drawing/2014/main" id="{939FD62C-990F-DD6B-C3F2-DBC0CEE626B9}"/>
                  </a:ext>
                </a:extLst>
              </p:cNvPr>
              <p:cNvSpPr/>
              <p:nvPr/>
            </p:nvSpPr>
            <p:spPr>
              <a:xfrm rot="1582151">
                <a:off x="5200280" y="1653162"/>
                <a:ext cx="1391005" cy="218345"/>
              </a:xfrm>
              <a:prstGeom prst="leftRightArrow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4" name="CasellaDiTesto 23">
                <a:extLst>
                  <a:ext uri="{FF2B5EF4-FFF2-40B4-BE49-F238E27FC236}">
                    <a16:creationId xmlns:a16="http://schemas.microsoft.com/office/drawing/2014/main" id="{B1AEB0F7-AE75-A8BE-F0FA-92421B94C9A6}"/>
                  </a:ext>
                </a:extLst>
              </p:cNvPr>
              <p:cNvSpPr txBox="1"/>
              <p:nvPr/>
            </p:nvSpPr>
            <p:spPr>
              <a:xfrm rot="19922379">
                <a:off x="2575549" y="1455146"/>
                <a:ext cx="115448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200" dirty="0">
                    <a:solidFill>
                      <a:schemeClr val="dk1"/>
                    </a:solidFill>
                    <a:latin typeface="Montserrat"/>
                  </a:rPr>
                  <a:t>http</a:t>
                </a:r>
                <a:r>
                  <a:rPr lang="it-IT" sz="1200" dirty="0"/>
                  <a:t> </a:t>
                </a:r>
                <a:r>
                  <a:rPr lang="it-IT" sz="1200" dirty="0">
                    <a:solidFill>
                      <a:schemeClr val="dk1"/>
                    </a:solidFill>
                    <a:latin typeface="Montserrat"/>
                  </a:rPr>
                  <a:t>request</a:t>
                </a:r>
              </a:p>
            </p:txBody>
          </p:sp>
          <p:sp>
            <p:nvSpPr>
              <p:cNvPr id="25" name="CasellaDiTesto 24">
                <a:extLst>
                  <a:ext uri="{FF2B5EF4-FFF2-40B4-BE49-F238E27FC236}">
                    <a16:creationId xmlns:a16="http://schemas.microsoft.com/office/drawing/2014/main" id="{77A50773-9379-2CF1-A7F0-B1493754701B}"/>
                  </a:ext>
                </a:extLst>
              </p:cNvPr>
              <p:cNvSpPr txBox="1"/>
              <p:nvPr/>
            </p:nvSpPr>
            <p:spPr>
              <a:xfrm rot="1624240">
                <a:off x="5412087" y="1444749"/>
                <a:ext cx="115448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200" dirty="0">
                    <a:solidFill>
                      <a:schemeClr val="dk1"/>
                    </a:solidFill>
                    <a:latin typeface="Montserrat"/>
                  </a:rPr>
                  <a:t>http</a:t>
                </a:r>
                <a:r>
                  <a:rPr lang="it-IT" sz="1200" dirty="0"/>
                  <a:t> </a:t>
                </a:r>
                <a:r>
                  <a:rPr lang="it-IT" sz="1200" dirty="0">
                    <a:solidFill>
                      <a:schemeClr val="dk1"/>
                    </a:solidFill>
                    <a:latin typeface="Montserrat"/>
                  </a:rPr>
                  <a:t>request</a:t>
                </a:r>
              </a:p>
            </p:txBody>
          </p:sp>
          <p:sp>
            <p:nvSpPr>
              <p:cNvPr id="26" name="CasellaDiTesto 25">
                <a:extLst>
                  <a:ext uri="{FF2B5EF4-FFF2-40B4-BE49-F238E27FC236}">
                    <a16:creationId xmlns:a16="http://schemas.microsoft.com/office/drawing/2014/main" id="{56B40F96-D900-89D4-7B6E-611220BE977C}"/>
                  </a:ext>
                </a:extLst>
              </p:cNvPr>
              <p:cNvSpPr txBox="1"/>
              <p:nvPr/>
            </p:nvSpPr>
            <p:spPr>
              <a:xfrm>
                <a:off x="4962840" y="2475540"/>
                <a:ext cx="106311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sz="1200" dirty="0">
                    <a:solidFill>
                      <a:schemeClr val="dk1"/>
                    </a:solidFill>
                    <a:latin typeface="Montserrat"/>
                  </a:rPr>
                  <a:t>web socket</a:t>
                </a:r>
              </a:p>
            </p:txBody>
          </p:sp>
        </p:grpSp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9B5AA9DC-9176-8DE7-8E4A-1ACD47FADFBE}"/>
                </a:ext>
              </a:extLst>
            </p:cNvPr>
            <p:cNvGrpSpPr/>
            <p:nvPr/>
          </p:nvGrpSpPr>
          <p:grpSpPr>
            <a:xfrm>
              <a:off x="5955346" y="2143963"/>
              <a:ext cx="1454243" cy="1322039"/>
              <a:chOff x="7286889" y="888595"/>
              <a:chExt cx="1454243" cy="1322039"/>
            </a:xfrm>
          </p:grpSpPr>
          <p:pic>
            <p:nvPicPr>
              <p:cNvPr id="16" name="Immagine 15" descr="Immagine che contiene nero, oscurità&#10;&#10;Descrizione generata automaticamente">
                <a:extLst>
                  <a:ext uri="{FF2B5EF4-FFF2-40B4-BE49-F238E27FC236}">
                    <a16:creationId xmlns:a16="http://schemas.microsoft.com/office/drawing/2014/main" id="{F791EACB-C557-E9E4-4540-61D5F50E1D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6889" y="888595"/>
                <a:ext cx="1454243" cy="1322039"/>
              </a:xfrm>
              <a:prstGeom prst="rect">
                <a:avLst/>
              </a:prstGeom>
            </p:spPr>
          </p:pic>
          <p:pic>
            <p:nvPicPr>
              <p:cNvPr id="17" name="Immagine 16" descr="Immagine che contiene clipart, disegno, Elementi grafici, illustrazione&#10;&#10;Descrizione generata automaticamente">
                <a:extLst>
                  <a:ext uri="{FF2B5EF4-FFF2-40B4-BE49-F238E27FC236}">
                    <a16:creationId xmlns:a16="http://schemas.microsoft.com/office/drawing/2014/main" id="{4C0F8DB0-11DE-4555-EC71-344795DFFA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41839" y="1177751"/>
                <a:ext cx="744343" cy="744343"/>
              </a:xfrm>
              <a:prstGeom prst="rect">
                <a:avLst/>
              </a:prstGeom>
            </p:spPr>
          </p:pic>
        </p:grpSp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7182BCDF-8B6C-0CB0-0942-64B71D2FD7BE}"/>
                </a:ext>
              </a:extLst>
            </p:cNvPr>
            <p:cNvGrpSpPr/>
            <p:nvPr/>
          </p:nvGrpSpPr>
          <p:grpSpPr>
            <a:xfrm>
              <a:off x="1734411" y="2138723"/>
              <a:ext cx="1454243" cy="1322039"/>
              <a:chOff x="7286889" y="888595"/>
              <a:chExt cx="1454243" cy="1322039"/>
            </a:xfrm>
          </p:grpSpPr>
          <p:pic>
            <p:nvPicPr>
              <p:cNvPr id="19" name="Immagine 18" descr="Immagine che contiene nero, oscurità&#10;&#10;Descrizione generata automaticamente">
                <a:extLst>
                  <a:ext uri="{FF2B5EF4-FFF2-40B4-BE49-F238E27FC236}">
                    <a16:creationId xmlns:a16="http://schemas.microsoft.com/office/drawing/2014/main" id="{23AD3CCB-1D03-FEDD-026B-654C1EEB031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6889" y="888595"/>
                <a:ext cx="1454243" cy="1322039"/>
              </a:xfrm>
              <a:prstGeom prst="rect">
                <a:avLst/>
              </a:prstGeom>
            </p:spPr>
          </p:pic>
          <p:pic>
            <p:nvPicPr>
              <p:cNvPr id="21" name="Immagine 20" descr="Immagine che contiene clipart, disegno, Elementi grafici, illustrazione&#10;&#10;Descrizione generata automaticamente">
                <a:extLst>
                  <a:ext uri="{FF2B5EF4-FFF2-40B4-BE49-F238E27FC236}">
                    <a16:creationId xmlns:a16="http://schemas.microsoft.com/office/drawing/2014/main" id="{91C74FD8-D9AF-4693-54CC-FBC3553DB4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41839" y="1177751"/>
                <a:ext cx="744343" cy="744343"/>
              </a:xfrm>
              <a:prstGeom prst="rect">
                <a:avLst/>
              </a:prstGeom>
            </p:spPr>
          </p:pic>
        </p:grpSp>
        <p:grpSp>
          <p:nvGrpSpPr>
            <p:cNvPr id="22" name="Gruppo 21">
              <a:extLst>
                <a:ext uri="{FF2B5EF4-FFF2-40B4-BE49-F238E27FC236}">
                  <a16:creationId xmlns:a16="http://schemas.microsoft.com/office/drawing/2014/main" id="{04536827-1ECE-5118-F0D3-0056737C5D9D}"/>
                </a:ext>
              </a:extLst>
            </p:cNvPr>
            <p:cNvGrpSpPr/>
            <p:nvPr/>
          </p:nvGrpSpPr>
          <p:grpSpPr>
            <a:xfrm>
              <a:off x="3842255" y="3376597"/>
              <a:ext cx="1454243" cy="1322039"/>
              <a:chOff x="7286889" y="888595"/>
              <a:chExt cx="1454243" cy="1322039"/>
            </a:xfrm>
          </p:grpSpPr>
          <p:pic>
            <p:nvPicPr>
              <p:cNvPr id="23" name="Immagine 22" descr="Immagine che contiene nero, oscurità&#10;&#10;Descrizione generata automaticamente">
                <a:extLst>
                  <a:ext uri="{FF2B5EF4-FFF2-40B4-BE49-F238E27FC236}">
                    <a16:creationId xmlns:a16="http://schemas.microsoft.com/office/drawing/2014/main" id="{CCA8E718-1EFD-9390-7735-E9836BB7790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6889" y="888595"/>
                <a:ext cx="1454243" cy="1322039"/>
              </a:xfrm>
              <a:prstGeom prst="rect">
                <a:avLst/>
              </a:prstGeom>
            </p:spPr>
          </p:pic>
          <p:pic>
            <p:nvPicPr>
              <p:cNvPr id="27" name="Immagine 26" descr="Immagine che contiene clipart, disegno, Elementi grafici, illustrazione&#10;&#10;Descrizione generata automaticamente">
                <a:extLst>
                  <a:ext uri="{FF2B5EF4-FFF2-40B4-BE49-F238E27FC236}">
                    <a16:creationId xmlns:a16="http://schemas.microsoft.com/office/drawing/2014/main" id="{D2258A8A-B98C-38C3-1CF9-1C2494DFAA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41839" y="1177751"/>
                <a:ext cx="744343" cy="744343"/>
              </a:xfrm>
              <a:prstGeom prst="rect">
                <a:avLst/>
              </a:prstGeom>
            </p:spPr>
          </p:pic>
        </p:grpSp>
        <p:sp>
          <p:nvSpPr>
            <p:cNvPr id="28" name="Freccia bidirezionale orizzontale 27">
              <a:extLst>
                <a:ext uri="{FF2B5EF4-FFF2-40B4-BE49-F238E27FC236}">
                  <a16:creationId xmlns:a16="http://schemas.microsoft.com/office/drawing/2014/main" id="{3638BB57-23BE-FCE1-96E3-FAFAAECA6E5C}"/>
                </a:ext>
              </a:extLst>
            </p:cNvPr>
            <p:cNvSpPr/>
            <p:nvPr/>
          </p:nvSpPr>
          <p:spPr>
            <a:xfrm rot="2312364">
              <a:off x="2756629" y="3441722"/>
              <a:ext cx="1563181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0" name="Freccia bidirezionale orizzontale 29">
              <a:extLst>
                <a:ext uri="{FF2B5EF4-FFF2-40B4-BE49-F238E27FC236}">
                  <a16:creationId xmlns:a16="http://schemas.microsoft.com/office/drawing/2014/main" id="{7637F929-789C-C756-F84D-D68882809616}"/>
                </a:ext>
              </a:extLst>
            </p:cNvPr>
            <p:cNvSpPr/>
            <p:nvPr/>
          </p:nvSpPr>
          <p:spPr>
            <a:xfrm rot="8301584">
              <a:off x="4744244" y="3469474"/>
              <a:ext cx="1563181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32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4122E066-639A-DD1B-797C-F8830360E0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7210" y="4180958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3" name="Connettore a gomito 32">
              <a:extLst>
                <a:ext uri="{FF2B5EF4-FFF2-40B4-BE49-F238E27FC236}">
                  <a16:creationId xmlns:a16="http://schemas.microsoft.com/office/drawing/2014/main" id="{5A1BA70A-8005-4E03-92F5-DD0D4F03115C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4593240" y="4672148"/>
              <a:ext cx="541976" cy="175998"/>
            </a:xfrm>
            <a:prstGeom prst="bentConnector3">
              <a:avLst>
                <a:gd name="adj1" fmla="val 100615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CasellaDiTesto 36">
              <a:extLst>
                <a:ext uri="{FF2B5EF4-FFF2-40B4-BE49-F238E27FC236}">
                  <a16:creationId xmlns:a16="http://schemas.microsoft.com/office/drawing/2014/main" id="{CA504E6D-A342-30D7-7CA8-26431802C82B}"/>
                </a:ext>
              </a:extLst>
            </p:cNvPr>
            <p:cNvSpPr txBox="1"/>
            <p:nvPr/>
          </p:nvSpPr>
          <p:spPr>
            <a:xfrm rot="19235799">
              <a:off x="4877367" y="3283299"/>
              <a:ext cx="10631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web socket</a:t>
              </a:r>
            </a:p>
          </p:txBody>
        </p:sp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D9A5A27D-0EB6-E297-B798-E178AB8D7366}"/>
                </a:ext>
              </a:extLst>
            </p:cNvPr>
            <p:cNvSpPr txBox="1"/>
            <p:nvPr/>
          </p:nvSpPr>
          <p:spPr>
            <a:xfrm rot="2420648">
              <a:off x="3135235" y="3279713"/>
              <a:ext cx="10631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200" dirty="0">
                  <a:solidFill>
                    <a:schemeClr val="dk1"/>
                  </a:solidFill>
                  <a:latin typeface="Montserrat"/>
                </a:rPr>
                <a:t>web socket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743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3168A4B3-D86D-7634-CFF8-33783B832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C23BBCB-C5FB-6060-CD94-04C63842B71E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2ACC9987-5680-F85A-EA01-84E2734DE613}"/>
              </a:ext>
            </a:extLst>
          </p:cNvPr>
          <p:cNvSpPr txBox="1"/>
          <p:nvPr/>
        </p:nvSpPr>
        <p:spPr>
          <a:xfrm>
            <a:off x="854926" y="415826"/>
            <a:ext cx="35944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DISTRIBUTED ARCHITECTURE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36CE389-85B0-D8B0-0D03-1EB2A4F1AA85}"/>
              </a:ext>
            </a:extLst>
          </p:cNvPr>
          <p:cNvSpPr txBox="1"/>
          <p:nvPr/>
        </p:nvSpPr>
        <p:spPr>
          <a:xfrm>
            <a:off x="8848510" y="4848146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10</a:t>
            </a:r>
          </a:p>
        </p:txBody>
      </p:sp>
      <p:grpSp>
        <p:nvGrpSpPr>
          <p:cNvPr id="41" name="Gruppo 40">
            <a:extLst>
              <a:ext uri="{FF2B5EF4-FFF2-40B4-BE49-F238E27FC236}">
                <a16:creationId xmlns:a16="http://schemas.microsoft.com/office/drawing/2014/main" id="{41E77748-DBAD-D64E-C5FD-D98EAEB25788}"/>
              </a:ext>
            </a:extLst>
          </p:cNvPr>
          <p:cNvGrpSpPr/>
          <p:nvPr/>
        </p:nvGrpSpPr>
        <p:grpSpPr>
          <a:xfrm>
            <a:off x="705764" y="727809"/>
            <a:ext cx="7732472" cy="4331772"/>
            <a:chOff x="705764" y="727809"/>
            <a:chExt cx="7732472" cy="4331772"/>
          </a:xfrm>
        </p:grpSpPr>
        <p:sp>
          <p:nvSpPr>
            <p:cNvPr id="31" name="Freccia bidirezionale orizzontale 30">
              <a:extLst>
                <a:ext uri="{FF2B5EF4-FFF2-40B4-BE49-F238E27FC236}">
                  <a16:creationId xmlns:a16="http://schemas.microsoft.com/office/drawing/2014/main" id="{31E23841-73F0-5699-E0F7-22C8058C0707}"/>
                </a:ext>
              </a:extLst>
            </p:cNvPr>
            <p:cNvSpPr/>
            <p:nvPr/>
          </p:nvSpPr>
          <p:spPr>
            <a:xfrm rot="5400000">
              <a:off x="3863030" y="2599027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032" name="Picture 8" descr="Free Database Server SVG, PNG Icon, Symbol. Download Image.">
              <a:extLst>
                <a:ext uri="{FF2B5EF4-FFF2-40B4-BE49-F238E27FC236}">
                  <a16:creationId xmlns:a16="http://schemas.microsoft.com/office/drawing/2014/main" id="{E24FD140-8DCB-289B-557E-B8E7A13A81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75486" y="727809"/>
              <a:ext cx="1393027" cy="13930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5" name="Gruppo 4">
              <a:extLst>
                <a:ext uri="{FF2B5EF4-FFF2-40B4-BE49-F238E27FC236}">
                  <a16:creationId xmlns:a16="http://schemas.microsoft.com/office/drawing/2014/main" id="{4D375DEB-F355-ED59-5847-9F2358341087}"/>
                </a:ext>
              </a:extLst>
            </p:cNvPr>
            <p:cNvGrpSpPr/>
            <p:nvPr/>
          </p:nvGrpSpPr>
          <p:grpSpPr>
            <a:xfrm>
              <a:off x="705764" y="2688348"/>
              <a:ext cx="7732472" cy="1625487"/>
              <a:chOff x="705764" y="2688348"/>
              <a:chExt cx="7732472" cy="1625487"/>
            </a:xfrm>
          </p:grpSpPr>
          <p:pic>
            <p:nvPicPr>
              <p:cNvPr id="4098" name="Picture 2" descr="Use Case Diagram Actor Icons - Free SVG &amp; PNG Use Case Diagram Actor Images  - Noun Project">
                <a:extLst>
                  <a:ext uri="{FF2B5EF4-FFF2-40B4-BE49-F238E27FC236}">
                    <a16:creationId xmlns:a16="http://schemas.microsoft.com/office/drawing/2014/main" id="{991AA792-6DF9-21A3-61A5-EC42FC5CF5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5764" y="3435211"/>
                <a:ext cx="878623" cy="878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" name="Picture 2" descr="Use Case Diagram Actor Icons - Free SVG &amp; PNG Use Case Diagram Actor Images  - Noun Project">
                <a:extLst>
                  <a:ext uri="{FF2B5EF4-FFF2-40B4-BE49-F238E27FC236}">
                    <a16:creationId xmlns:a16="http://schemas.microsoft.com/office/drawing/2014/main" id="{0DD9362C-B043-7453-4AFC-1F106A2DCDC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59613" y="3435212"/>
                <a:ext cx="878623" cy="878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11" name="Connettore a gomito 10">
                <a:extLst>
                  <a:ext uri="{FF2B5EF4-FFF2-40B4-BE49-F238E27FC236}">
                    <a16:creationId xmlns:a16="http://schemas.microsoft.com/office/drawing/2014/main" id="{38449CCE-6105-6DBC-B69E-FC44700BB147}"/>
                  </a:ext>
                </a:extLst>
              </p:cNvPr>
              <p:cNvCxnSpPr/>
              <p:nvPr/>
            </p:nvCxnSpPr>
            <p:spPr>
              <a:xfrm flipV="1">
                <a:off x="1108778" y="2688348"/>
                <a:ext cx="883573" cy="560374"/>
              </a:xfrm>
              <a:prstGeom prst="bentConnector3">
                <a:avLst>
                  <a:gd name="adj1" fmla="val 401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Connettore a gomito 14">
                <a:extLst>
                  <a:ext uri="{FF2B5EF4-FFF2-40B4-BE49-F238E27FC236}">
                    <a16:creationId xmlns:a16="http://schemas.microsoft.com/office/drawing/2014/main" id="{B9DBE3E5-F6D2-48C8-FB9E-21B1085E99DE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7145553" y="2708200"/>
                <a:ext cx="853372" cy="542833"/>
              </a:xfrm>
              <a:prstGeom prst="bentConnector3">
                <a:avLst>
                  <a:gd name="adj1" fmla="val -897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uppo 7">
              <a:extLst>
                <a:ext uri="{FF2B5EF4-FFF2-40B4-BE49-F238E27FC236}">
                  <a16:creationId xmlns:a16="http://schemas.microsoft.com/office/drawing/2014/main" id="{26BDF4CD-7DE7-1A4E-C940-EED25A1776D9}"/>
                </a:ext>
              </a:extLst>
            </p:cNvPr>
            <p:cNvGrpSpPr/>
            <p:nvPr/>
          </p:nvGrpSpPr>
          <p:grpSpPr>
            <a:xfrm>
              <a:off x="2553238" y="1651739"/>
              <a:ext cx="4038047" cy="1269880"/>
              <a:chOff x="2553238" y="1651739"/>
              <a:chExt cx="4038047" cy="1269880"/>
            </a:xfrm>
          </p:grpSpPr>
          <p:sp>
            <p:nvSpPr>
              <p:cNvPr id="4" name="Freccia bidirezionale orizzontale 3">
                <a:extLst>
                  <a:ext uri="{FF2B5EF4-FFF2-40B4-BE49-F238E27FC236}">
                    <a16:creationId xmlns:a16="http://schemas.microsoft.com/office/drawing/2014/main" id="{3AC59DC2-EF01-D178-1E21-8562E1B5D1D7}"/>
                  </a:ext>
                </a:extLst>
              </p:cNvPr>
              <p:cNvSpPr/>
              <p:nvPr/>
            </p:nvSpPr>
            <p:spPr>
              <a:xfrm>
                <a:off x="2950464" y="2688348"/>
                <a:ext cx="3236976" cy="233271"/>
              </a:xfrm>
              <a:prstGeom prst="leftRightArrow">
                <a:avLst/>
              </a:prstGeom>
              <a:solidFill>
                <a:schemeClr val="bg1">
                  <a:lumMod val="9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6" name="Freccia bidirezionale orizzontale 5">
                <a:extLst>
                  <a:ext uri="{FF2B5EF4-FFF2-40B4-BE49-F238E27FC236}">
                    <a16:creationId xmlns:a16="http://schemas.microsoft.com/office/drawing/2014/main" id="{B00F2619-2E4A-C574-6475-E3FEFD9BC61C}"/>
                  </a:ext>
                </a:extLst>
              </p:cNvPr>
              <p:cNvSpPr/>
              <p:nvPr/>
            </p:nvSpPr>
            <p:spPr>
              <a:xfrm rot="20009336">
                <a:off x="2553238" y="1651739"/>
                <a:ext cx="1391005" cy="218345"/>
              </a:xfrm>
              <a:prstGeom prst="leftRightArrow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7" name="Freccia bidirezionale orizzontale 6">
                <a:extLst>
                  <a:ext uri="{FF2B5EF4-FFF2-40B4-BE49-F238E27FC236}">
                    <a16:creationId xmlns:a16="http://schemas.microsoft.com/office/drawing/2014/main" id="{48D8F40D-DEA9-F997-6E1E-D3E03C45DFF7}"/>
                  </a:ext>
                </a:extLst>
              </p:cNvPr>
              <p:cNvSpPr/>
              <p:nvPr/>
            </p:nvSpPr>
            <p:spPr>
              <a:xfrm rot="1582151">
                <a:off x="5200280" y="1653162"/>
                <a:ext cx="1391005" cy="218345"/>
              </a:xfrm>
              <a:prstGeom prst="leftRightArrow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13" name="Gruppo 12">
              <a:extLst>
                <a:ext uri="{FF2B5EF4-FFF2-40B4-BE49-F238E27FC236}">
                  <a16:creationId xmlns:a16="http://schemas.microsoft.com/office/drawing/2014/main" id="{0F03BA32-BDE5-B6F2-3037-2C6203EF4C8D}"/>
                </a:ext>
              </a:extLst>
            </p:cNvPr>
            <p:cNvGrpSpPr/>
            <p:nvPr/>
          </p:nvGrpSpPr>
          <p:grpSpPr>
            <a:xfrm>
              <a:off x="5955346" y="2143963"/>
              <a:ext cx="1454243" cy="1322039"/>
              <a:chOff x="7286889" y="888595"/>
              <a:chExt cx="1454243" cy="1322039"/>
            </a:xfrm>
          </p:grpSpPr>
          <p:pic>
            <p:nvPicPr>
              <p:cNvPr id="16" name="Immagine 15" descr="Immagine che contiene nero, oscurità&#10;&#10;Descrizione generata automaticamente">
                <a:extLst>
                  <a:ext uri="{FF2B5EF4-FFF2-40B4-BE49-F238E27FC236}">
                    <a16:creationId xmlns:a16="http://schemas.microsoft.com/office/drawing/2014/main" id="{3AF443CD-7F73-E9A4-DC13-459EA3CC436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6889" y="888595"/>
                <a:ext cx="1454243" cy="1322039"/>
              </a:xfrm>
              <a:prstGeom prst="rect">
                <a:avLst/>
              </a:prstGeom>
            </p:spPr>
          </p:pic>
          <p:pic>
            <p:nvPicPr>
              <p:cNvPr id="17" name="Immagine 16" descr="Immagine che contiene clipart, disegno, Elementi grafici, illustrazione&#10;&#10;Descrizione generata automaticamente">
                <a:extLst>
                  <a:ext uri="{FF2B5EF4-FFF2-40B4-BE49-F238E27FC236}">
                    <a16:creationId xmlns:a16="http://schemas.microsoft.com/office/drawing/2014/main" id="{B856F362-6637-983B-F1A6-6F4E296AA8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41839" y="1177751"/>
                <a:ext cx="744343" cy="744343"/>
              </a:xfrm>
              <a:prstGeom prst="rect">
                <a:avLst/>
              </a:prstGeom>
            </p:spPr>
          </p:pic>
        </p:grpSp>
        <p:grpSp>
          <p:nvGrpSpPr>
            <p:cNvPr id="18" name="Gruppo 17">
              <a:extLst>
                <a:ext uri="{FF2B5EF4-FFF2-40B4-BE49-F238E27FC236}">
                  <a16:creationId xmlns:a16="http://schemas.microsoft.com/office/drawing/2014/main" id="{21C4BD5B-C964-CE80-ACF0-834C4242359A}"/>
                </a:ext>
              </a:extLst>
            </p:cNvPr>
            <p:cNvGrpSpPr/>
            <p:nvPr/>
          </p:nvGrpSpPr>
          <p:grpSpPr>
            <a:xfrm>
              <a:off x="1734411" y="2138723"/>
              <a:ext cx="1454243" cy="1322039"/>
              <a:chOff x="7286889" y="888595"/>
              <a:chExt cx="1454243" cy="1322039"/>
            </a:xfrm>
          </p:grpSpPr>
          <p:pic>
            <p:nvPicPr>
              <p:cNvPr id="19" name="Immagine 18" descr="Immagine che contiene nero, oscurità&#10;&#10;Descrizione generata automaticamente">
                <a:extLst>
                  <a:ext uri="{FF2B5EF4-FFF2-40B4-BE49-F238E27FC236}">
                    <a16:creationId xmlns:a16="http://schemas.microsoft.com/office/drawing/2014/main" id="{D07BD456-C6FC-A068-6D5A-511036F74F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6889" y="888595"/>
                <a:ext cx="1454243" cy="1322039"/>
              </a:xfrm>
              <a:prstGeom prst="rect">
                <a:avLst/>
              </a:prstGeom>
            </p:spPr>
          </p:pic>
          <p:pic>
            <p:nvPicPr>
              <p:cNvPr id="21" name="Immagine 20" descr="Immagine che contiene clipart, disegno, Elementi grafici, illustrazione&#10;&#10;Descrizione generata automaticamente">
                <a:extLst>
                  <a:ext uri="{FF2B5EF4-FFF2-40B4-BE49-F238E27FC236}">
                    <a16:creationId xmlns:a16="http://schemas.microsoft.com/office/drawing/2014/main" id="{A24B97AA-B267-69AD-A366-84372DD656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41839" y="1177751"/>
                <a:ext cx="744343" cy="744343"/>
              </a:xfrm>
              <a:prstGeom prst="rect">
                <a:avLst/>
              </a:prstGeom>
            </p:spPr>
          </p:pic>
        </p:grpSp>
        <p:grpSp>
          <p:nvGrpSpPr>
            <p:cNvPr id="22" name="Gruppo 21">
              <a:extLst>
                <a:ext uri="{FF2B5EF4-FFF2-40B4-BE49-F238E27FC236}">
                  <a16:creationId xmlns:a16="http://schemas.microsoft.com/office/drawing/2014/main" id="{83C5687D-BC70-907E-486C-C7A255548AAC}"/>
                </a:ext>
              </a:extLst>
            </p:cNvPr>
            <p:cNvGrpSpPr/>
            <p:nvPr/>
          </p:nvGrpSpPr>
          <p:grpSpPr>
            <a:xfrm>
              <a:off x="3842255" y="3376597"/>
              <a:ext cx="1454243" cy="1322039"/>
              <a:chOff x="7286889" y="888595"/>
              <a:chExt cx="1454243" cy="1322039"/>
            </a:xfrm>
          </p:grpSpPr>
          <p:pic>
            <p:nvPicPr>
              <p:cNvPr id="23" name="Immagine 22" descr="Immagine che contiene nero, oscurità&#10;&#10;Descrizione generata automaticamente">
                <a:extLst>
                  <a:ext uri="{FF2B5EF4-FFF2-40B4-BE49-F238E27FC236}">
                    <a16:creationId xmlns:a16="http://schemas.microsoft.com/office/drawing/2014/main" id="{FA406362-62D4-9D74-6AC0-B674A805B5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86889" y="888595"/>
                <a:ext cx="1454243" cy="1322039"/>
              </a:xfrm>
              <a:prstGeom prst="rect">
                <a:avLst/>
              </a:prstGeom>
            </p:spPr>
          </p:pic>
          <p:pic>
            <p:nvPicPr>
              <p:cNvPr id="27" name="Immagine 26" descr="Immagine che contiene clipart, disegno, Elementi grafici, illustrazione&#10;&#10;Descrizione generata automaticamente">
                <a:extLst>
                  <a:ext uri="{FF2B5EF4-FFF2-40B4-BE49-F238E27FC236}">
                    <a16:creationId xmlns:a16="http://schemas.microsoft.com/office/drawing/2014/main" id="{F42A630A-D48C-099C-7F1D-9C7FE35D1B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41839" y="1177751"/>
                <a:ext cx="744343" cy="744343"/>
              </a:xfrm>
              <a:prstGeom prst="rect">
                <a:avLst/>
              </a:prstGeom>
            </p:spPr>
          </p:pic>
        </p:grpSp>
        <p:sp>
          <p:nvSpPr>
            <p:cNvPr id="28" name="Freccia bidirezionale orizzontale 27">
              <a:extLst>
                <a:ext uri="{FF2B5EF4-FFF2-40B4-BE49-F238E27FC236}">
                  <a16:creationId xmlns:a16="http://schemas.microsoft.com/office/drawing/2014/main" id="{343CDCFA-E1ED-31FC-5638-7A19EDC1349E}"/>
                </a:ext>
              </a:extLst>
            </p:cNvPr>
            <p:cNvSpPr/>
            <p:nvPr/>
          </p:nvSpPr>
          <p:spPr>
            <a:xfrm rot="2312364">
              <a:off x="2756629" y="3441722"/>
              <a:ext cx="1563181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0" name="Freccia bidirezionale orizzontale 29">
              <a:extLst>
                <a:ext uri="{FF2B5EF4-FFF2-40B4-BE49-F238E27FC236}">
                  <a16:creationId xmlns:a16="http://schemas.microsoft.com/office/drawing/2014/main" id="{446EBB83-4045-9D74-049D-4147D47578BB}"/>
                </a:ext>
              </a:extLst>
            </p:cNvPr>
            <p:cNvSpPr/>
            <p:nvPr/>
          </p:nvSpPr>
          <p:spPr>
            <a:xfrm rot="8301584">
              <a:off x="4744244" y="3469474"/>
              <a:ext cx="1563181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32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81890DDE-FCCA-F1B9-198F-B3650FA41B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7210" y="4180958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3" name="Connettore a gomito 32">
              <a:extLst>
                <a:ext uri="{FF2B5EF4-FFF2-40B4-BE49-F238E27FC236}">
                  <a16:creationId xmlns:a16="http://schemas.microsoft.com/office/drawing/2014/main" id="{53745A06-9427-BDC5-2B00-6034B70881A1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4593240" y="4672148"/>
              <a:ext cx="541976" cy="175998"/>
            </a:xfrm>
            <a:prstGeom prst="bentConnector3">
              <a:avLst>
                <a:gd name="adj1" fmla="val 100615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7967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91EA5FCD-9C23-5199-54A3-D8D0D3CB42C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79178DA2-9D25-484A-AF81-B6197753D690}"/>
              </a:ext>
            </a:extLst>
          </p:cNvPr>
          <p:cNvSpPr txBox="1"/>
          <p:nvPr/>
        </p:nvSpPr>
        <p:spPr>
          <a:xfrm>
            <a:off x="854926" y="415826"/>
            <a:ext cx="36216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DISTRIBUTED ARCHITECTURE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43" name="CasellaDiTesto 42">
            <a:extLst>
              <a:ext uri="{FF2B5EF4-FFF2-40B4-BE49-F238E27FC236}">
                <a16:creationId xmlns:a16="http://schemas.microsoft.com/office/drawing/2014/main" id="{41EB8A22-2ADD-501A-0E90-0C800A59DEC9}"/>
              </a:ext>
            </a:extLst>
          </p:cNvPr>
          <p:cNvSpPr txBox="1"/>
          <p:nvPr/>
        </p:nvSpPr>
        <p:spPr>
          <a:xfrm>
            <a:off x="856047" y="844049"/>
            <a:ext cx="764899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Montserrat"/>
              </a:rPr>
              <a:t>The system is </a:t>
            </a:r>
            <a:r>
              <a:rPr lang="en-US" sz="2400" b="1" dirty="0">
                <a:solidFill>
                  <a:schemeClr val="dk1"/>
                </a:solidFill>
                <a:latin typeface="Montserrat"/>
              </a:rPr>
              <a:t>asynchronous</a:t>
            </a:r>
            <a:r>
              <a:rPr lang="en-US" sz="2400" dirty="0">
                <a:solidFill>
                  <a:schemeClr val="dk1"/>
                </a:solidFill>
                <a:latin typeface="Montserrat"/>
              </a:rPr>
              <a:t>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dk1"/>
              </a:solidFill>
              <a:latin typeface="Montserra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Montserrat"/>
              </a:rPr>
              <a:t>Processes are </a:t>
            </a:r>
            <a:r>
              <a:rPr lang="en-US" sz="2400" b="1" dirty="0">
                <a:solidFill>
                  <a:schemeClr val="dk1"/>
                </a:solidFill>
                <a:latin typeface="Montserrat"/>
              </a:rPr>
              <a:t>not</a:t>
            </a:r>
            <a:r>
              <a:rPr lang="en-US" sz="2400" dirty="0">
                <a:solidFill>
                  <a:schemeClr val="dk1"/>
                </a:solidFill>
                <a:latin typeface="Montserrat"/>
              </a:rPr>
              <a:t> subject to failures.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dk1"/>
              </a:solidFill>
              <a:latin typeface="Montserra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Montserrat"/>
              </a:rPr>
              <a:t>Channels are </a:t>
            </a:r>
            <a:r>
              <a:rPr lang="en-US" sz="2400" b="1" dirty="0">
                <a:solidFill>
                  <a:schemeClr val="dk1"/>
                </a:solidFill>
                <a:latin typeface="Montserrat"/>
              </a:rPr>
              <a:t>reliable</a:t>
            </a:r>
            <a:r>
              <a:rPr lang="en-US" sz="2400" dirty="0">
                <a:solidFill>
                  <a:schemeClr val="dk1"/>
                </a:solidFill>
                <a:latin typeface="Montserrat"/>
              </a:rPr>
              <a:t>, and messages are delivered intact once and only once.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dk1"/>
              </a:solidFill>
              <a:latin typeface="Montserra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dk1"/>
                </a:solidFill>
                <a:latin typeface="Montserrat"/>
              </a:rPr>
              <a:t> Processes spend a </a:t>
            </a:r>
            <a:r>
              <a:rPr lang="en-US" sz="2400" b="1" dirty="0">
                <a:solidFill>
                  <a:schemeClr val="dk1"/>
                </a:solidFill>
                <a:latin typeface="Montserrat"/>
              </a:rPr>
              <a:t>finite time </a:t>
            </a:r>
            <a:r>
              <a:rPr lang="en-US" sz="2400" dirty="0">
                <a:solidFill>
                  <a:schemeClr val="dk1"/>
                </a:solidFill>
                <a:latin typeface="Montserrat"/>
              </a:rPr>
              <a:t>in the critical section and release the common resources after a limited time</a:t>
            </a:r>
            <a:endParaRPr lang="it-IT" sz="2400" dirty="0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573A41A7-0765-7839-FE83-D13D0DB87851}"/>
              </a:ext>
            </a:extLst>
          </p:cNvPr>
          <p:cNvSpPr txBox="1"/>
          <p:nvPr/>
        </p:nvSpPr>
        <p:spPr>
          <a:xfrm>
            <a:off x="8848510" y="4848146"/>
            <a:ext cx="2776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11</a:t>
            </a:r>
          </a:p>
        </p:txBody>
      </p:sp>
      <p:grpSp>
        <p:nvGrpSpPr>
          <p:cNvPr id="45" name="Gruppo 44">
            <a:extLst>
              <a:ext uri="{FF2B5EF4-FFF2-40B4-BE49-F238E27FC236}">
                <a16:creationId xmlns:a16="http://schemas.microsoft.com/office/drawing/2014/main" id="{B67F64A3-38F6-8524-0CA9-D64AD1E43B3C}"/>
              </a:ext>
            </a:extLst>
          </p:cNvPr>
          <p:cNvGrpSpPr/>
          <p:nvPr/>
        </p:nvGrpSpPr>
        <p:grpSpPr>
          <a:xfrm>
            <a:off x="6721872" y="415826"/>
            <a:ext cx="2126638" cy="1191354"/>
            <a:chOff x="705764" y="727809"/>
            <a:chExt cx="7732472" cy="4331772"/>
          </a:xfrm>
        </p:grpSpPr>
        <p:sp>
          <p:nvSpPr>
            <p:cNvPr id="46" name="Freccia bidirezionale orizzontale 45">
              <a:extLst>
                <a:ext uri="{FF2B5EF4-FFF2-40B4-BE49-F238E27FC236}">
                  <a16:creationId xmlns:a16="http://schemas.microsoft.com/office/drawing/2014/main" id="{0BDCF8F8-EC13-92B4-4438-6E1C9EA546A2}"/>
                </a:ext>
              </a:extLst>
            </p:cNvPr>
            <p:cNvSpPr/>
            <p:nvPr/>
          </p:nvSpPr>
          <p:spPr>
            <a:xfrm rot="5400000">
              <a:off x="3863030" y="2599027"/>
              <a:ext cx="1391005" cy="218345"/>
            </a:xfrm>
            <a:prstGeom prst="leftRightArrow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47" name="Picture 8" descr="Free Database Server SVG, PNG Icon, Symbol. Download Image.">
              <a:extLst>
                <a:ext uri="{FF2B5EF4-FFF2-40B4-BE49-F238E27FC236}">
                  <a16:creationId xmlns:a16="http://schemas.microsoft.com/office/drawing/2014/main" id="{7CC6488E-1DA8-769E-A55E-156E5E9C22F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duotone>
                <a:prstClr val="black"/>
                <a:schemeClr val="accent5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75486" y="727809"/>
              <a:ext cx="1393027" cy="13930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48" name="Gruppo 47">
              <a:extLst>
                <a:ext uri="{FF2B5EF4-FFF2-40B4-BE49-F238E27FC236}">
                  <a16:creationId xmlns:a16="http://schemas.microsoft.com/office/drawing/2014/main" id="{6ED6A383-C86A-8E07-3B5E-455708DD5917}"/>
                </a:ext>
              </a:extLst>
            </p:cNvPr>
            <p:cNvGrpSpPr/>
            <p:nvPr/>
          </p:nvGrpSpPr>
          <p:grpSpPr>
            <a:xfrm>
              <a:off x="705764" y="2688348"/>
              <a:ext cx="7732472" cy="1625487"/>
              <a:chOff x="705764" y="2688348"/>
              <a:chExt cx="7732472" cy="1625487"/>
            </a:xfrm>
          </p:grpSpPr>
          <p:pic>
            <p:nvPicPr>
              <p:cNvPr id="66" name="Picture 2" descr="Use Case Diagram Actor Icons - Free SVG &amp; PNG Use Case Diagram Actor Images  - Noun Project">
                <a:extLst>
                  <a:ext uri="{FF2B5EF4-FFF2-40B4-BE49-F238E27FC236}">
                    <a16:creationId xmlns:a16="http://schemas.microsoft.com/office/drawing/2014/main" id="{211E2807-F138-808F-6789-AE09CAA1393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5764" y="3435211"/>
                <a:ext cx="878623" cy="878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7" name="Picture 2" descr="Use Case Diagram Actor Icons - Free SVG &amp; PNG Use Case Diagram Actor Images  - Noun Project">
                <a:extLst>
                  <a:ext uri="{FF2B5EF4-FFF2-40B4-BE49-F238E27FC236}">
                    <a16:creationId xmlns:a16="http://schemas.microsoft.com/office/drawing/2014/main" id="{63F2A0A9-57DC-FADA-CFE9-CB08A1E3139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559613" y="3435212"/>
                <a:ext cx="878623" cy="8786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68" name="Connettore a gomito 67">
                <a:extLst>
                  <a:ext uri="{FF2B5EF4-FFF2-40B4-BE49-F238E27FC236}">
                    <a16:creationId xmlns:a16="http://schemas.microsoft.com/office/drawing/2014/main" id="{3A9F57DE-5F1A-5956-BFD7-C81CC052A820}"/>
                  </a:ext>
                </a:extLst>
              </p:cNvPr>
              <p:cNvCxnSpPr/>
              <p:nvPr/>
            </p:nvCxnSpPr>
            <p:spPr>
              <a:xfrm flipV="1">
                <a:off x="1108778" y="2688348"/>
                <a:ext cx="883573" cy="560374"/>
              </a:xfrm>
              <a:prstGeom prst="bentConnector3">
                <a:avLst>
                  <a:gd name="adj1" fmla="val 401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Connettore a gomito 68">
                <a:extLst>
                  <a:ext uri="{FF2B5EF4-FFF2-40B4-BE49-F238E27FC236}">
                    <a16:creationId xmlns:a16="http://schemas.microsoft.com/office/drawing/2014/main" id="{1791D3AB-C535-4CD2-A118-7D2E8303F8E4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7145553" y="2708200"/>
                <a:ext cx="853372" cy="542833"/>
              </a:xfrm>
              <a:prstGeom prst="bentConnector3">
                <a:avLst>
                  <a:gd name="adj1" fmla="val -897"/>
                </a:avLst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uppo 48">
              <a:extLst>
                <a:ext uri="{FF2B5EF4-FFF2-40B4-BE49-F238E27FC236}">
                  <a16:creationId xmlns:a16="http://schemas.microsoft.com/office/drawing/2014/main" id="{85ED48A0-9C6B-42C6-9BD2-548E2E72F5B1}"/>
                </a:ext>
              </a:extLst>
            </p:cNvPr>
            <p:cNvGrpSpPr/>
            <p:nvPr/>
          </p:nvGrpSpPr>
          <p:grpSpPr>
            <a:xfrm>
              <a:off x="2553238" y="1651739"/>
              <a:ext cx="4038047" cy="1269880"/>
              <a:chOff x="2553238" y="1651739"/>
              <a:chExt cx="4038047" cy="1269880"/>
            </a:xfrm>
          </p:grpSpPr>
          <p:sp>
            <p:nvSpPr>
              <p:cNvPr id="63" name="Freccia bidirezionale orizzontale 62">
                <a:extLst>
                  <a:ext uri="{FF2B5EF4-FFF2-40B4-BE49-F238E27FC236}">
                    <a16:creationId xmlns:a16="http://schemas.microsoft.com/office/drawing/2014/main" id="{55C5CD4B-9365-177F-28B8-CD51FA4B9A0C}"/>
                  </a:ext>
                </a:extLst>
              </p:cNvPr>
              <p:cNvSpPr/>
              <p:nvPr/>
            </p:nvSpPr>
            <p:spPr>
              <a:xfrm>
                <a:off x="2950464" y="2688348"/>
                <a:ext cx="3236976" cy="233271"/>
              </a:xfrm>
              <a:prstGeom prst="leftRightArrow">
                <a:avLst/>
              </a:prstGeom>
              <a:solidFill>
                <a:schemeClr val="bg1">
                  <a:lumMod val="90000"/>
                </a:schemeClr>
              </a:solidFill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64" name="Freccia bidirezionale orizzontale 63">
                <a:extLst>
                  <a:ext uri="{FF2B5EF4-FFF2-40B4-BE49-F238E27FC236}">
                    <a16:creationId xmlns:a16="http://schemas.microsoft.com/office/drawing/2014/main" id="{F753F78E-B9A3-730E-FD0D-798236D42315}"/>
                  </a:ext>
                </a:extLst>
              </p:cNvPr>
              <p:cNvSpPr/>
              <p:nvPr/>
            </p:nvSpPr>
            <p:spPr>
              <a:xfrm rot="20009336">
                <a:off x="2553238" y="1651739"/>
                <a:ext cx="1391005" cy="218345"/>
              </a:xfrm>
              <a:prstGeom prst="leftRightArrow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65" name="Freccia bidirezionale orizzontale 64">
                <a:extLst>
                  <a:ext uri="{FF2B5EF4-FFF2-40B4-BE49-F238E27FC236}">
                    <a16:creationId xmlns:a16="http://schemas.microsoft.com/office/drawing/2014/main" id="{A51A0AFB-0871-6C08-538D-FA6F0FD6E280}"/>
                  </a:ext>
                </a:extLst>
              </p:cNvPr>
              <p:cNvSpPr/>
              <p:nvPr/>
            </p:nvSpPr>
            <p:spPr>
              <a:xfrm rot="1582151">
                <a:off x="5200280" y="1653162"/>
                <a:ext cx="1391005" cy="218345"/>
              </a:xfrm>
              <a:prstGeom prst="leftRightArrow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  <p:grpSp>
          <p:nvGrpSpPr>
            <p:cNvPr id="50" name="Gruppo 49">
              <a:extLst>
                <a:ext uri="{FF2B5EF4-FFF2-40B4-BE49-F238E27FC236}">
                  <a16:creationId xmlns:a16="http://schemas.microsoft.com/office/drawing/2014/main" id="{E92A630C-1E3B-84D1-A6E4-2C0149558EB1}"/>
                </a:ext>
              </a:extLst>
            </p:cNvPr>
            <p:cNvGrpSpPr/>
            <p:nvPr/>
          </p:nvGrpSpPr>
          <p:grpSpPr>
            <a:xfrm>
              <a:off x="5955346" y="2143963"/>
              <a:ext cx="1454243" cy="1322039"/>
              <a:chOff x="7286889" y="888595"/>
              <a:chExt cx="1454243" cy="1322039"/>
            </a:xfrm>
          </p:grpSpPr>
          <p:pic>
            <p:nvPicPr>
              <p:cNvPr id="61" name="Immagine 60" descr="Immagine che contiene nero, oscurità&#10;&#10;Descrizione generata automaticamente">
                <a:extLst>
                  <a:ext uri="{FF2B5EF4-FFF2-40B4-BE49-F238E27FC236}">
                    <a16:creationId xmlns:a16="http://schemas.microsoft.com/office/drawing/2014/main" id="{788A058A-38C0-116C-F38B-1B3BAA12AF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86889" y="888595"/>
                <a:ext cx="1454243" cy="1322039"/>
              </a:xfrm>
              <a:prstGeom prst="rect">
                <a:avLst/>
              </a:prstGeom>
            </p:spPr>
          </p:pic>
          <p:pic>
            <p:nvPicPr>
              <p:cNvPr id="62" name="Immagine 61" descr="Immagine che contiene clipart, disegno, Elementi grafici, illustrazione&#10;&#10;Descrizione generata automaticamente">
                <a:extLst>
                  <a:ext uri="{FF2B5EF4-FFF2-40B4-BE49-F238E27FC236}">
                    <a16:creationId xmlns:a16="http://schemas.microsoft.com/office/drawing/2014/main" id="{E56F8516-E962-F03B-D4C9-946ED5599A2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41839" y="1177751"/>
                <a:ext cx="744343" cy="744343"/>
              </a:xfrm>
              <a:prstGeom prst="rect">
                <a:avLst/>
              </a:prstGeom>
            </p:spPr>
          </p:pic>
        </p:grpSp>
        <p:grpSp>
          <p:nvGrpSpPr>
            <p:cNvPr id="51" name="Gruppo 50">
              <a:extLst>
                <a:ext uri="{FF2B5EF4-FFF2-40B4-BE49-F238E27FC236}">
                  <a16:creationId xmlns:a16="http://schemas.microsoft.com/office/drawing/2014/main" id="{2802E047-8C95-6051-2F50-6AB30A91FCD7}"/>
                </a:ext>
              </a:extLst>
            </p:cNvPr>
            <p:cNvGrpSpPr/>
            <p:nvPr/>
          </p:nvGrpSpPr>
          <p:grpSpPr>
            <a:xfrm>
              <a:off x="1734411" y="2138723"/>
              <a:ext cx="1454243" cy="1322039"/>
              <a:chOff x="7286889" y="888595"/>
              <a:chExt cx="1454243" cy="1322039"/>
            </a:xfrm>
          </p:grpSpPr>
          <p:pic>
            <p:nvPicPr>
              <p:cNvPr id="59" name="Immagine 58" descr="Immagine che contiene nero, oscurità&#10;&#10;Descrizione generata automaticamente">
                <a:extLst>
                  <a:ext uri="{FF2B5EF4-FFF2-40B4-BE49-F238E27FC236}">
                    <a16:creationId xmlns:a16="http://schemas.microsoft.com/office/drawing/2014/main" id="{794A6084-879A-9393-7580-FFD0DE4C87B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86889" y="888595"/>
                <a:ext cx="1454243" cy="1322039"/>
              </a:xfrm>
              <a:prstGeom prst="rect">
                <a:avLst/>
              </a:prstGeom>
            </p:spPr>
          </p:pic>
          <p:pic>
            <p:nvPicPr>
              <p:cNvPr id="60" name="Immagine 59" descr="Immagine che contiene clipart, disegno, Elementi grafici, illustrazione&#10;&#10;Descrizione generata automaticamente">
                <a:extLst>
                  <a:ext uri="{FF2B5EF4-FFF2-40B4-BE49-F238E27FC236}">
                    <a16:creationId xmlns:a16="http://schemas.microsoft.com/office/drawing/2014/main" id="{9B746F95-61F4-9A44-39E4-5659D3AEFF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41839" y="1177751"/>
                <a:ext cx="744343" cy="744343"/>
              </a:xfrm>
              <a:prstGeom prst="rect">
                <a:avLst/>
              </a:prstGeom>
            </p:spPr>
          </p:pic>
        </p:grpSp>
        <p:grpSp>
          <p:nvGrpSpPr>
            <p:cNvPr id="52" name="Gruppo 51">
              <a:extLst>
                <a:ext uri="{FF2B5EF4-FFF2-40B4-BE49-F238E27FC236}">
                  <a16:creationId xmlns:a16="http://schemas.microsoft.com/office/drawing/2014/main" id="{6A8BA72E-2CB1-ED20-9D56-F9558D1EF8FC}"/>
                </a:ext>
              </a:extLst>
            </p:cNvPr>
            <p:cNvGrpSpPr/>
            <p:nvPr/>
          </p:nvGrpSpPr>
          <p:grpSpPr>
            <a:xfrm>
              <a:off x="3842255" y="3376597"/>
              <a:ext cx="1454243" cy="1322039"/>
              <a:chOff x="7286889" y="888595"/>
              <a:chExt cx="1454243" cy="1322039"/>
            </a:xfrm>
          </p:grpSpPr>
          <p:pic>
            <p:nvPicPr>
              <p:cNvPr id="57" name="Immagine 56" descr="Immagine che contiene nero, oscurità&#10;&#10;Descrizione generata automaticamente">
                <a:extLst>
                  <a:ext uri="{FF2B5EF4-FFF2-40B4-BE49-F238E27FC236}">
                    <a16:creationId xmlns:a16="http://schemas.microsoft.com/office/drawing/2014/main" id="{E6EA4B75-20CF-882D-8FE3-53A83B4B720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86889" y="888595"/>
                <a:ext cx="1454243" cy="1322039"/>
              </a:xfrm>
              <a:prstGeom prst="rect">
                <a:avLst/>
              </a:prstGeom>
            </p:spPr>
          </p:pic>
          <p:pic>
            <p:nvPicPr>
              <p:cNvPr id="58" name="Immagine 57" descr="Immagine che contiene clipart, disegno, Elementi grafici, illustrazione&#10;&#10;Descrizione generata automaticamente">
                <a:extLst>
                  <a:ext uri="{FF2B5EF4-FFF2-40B4-BE49-F238E27FC236}">
                    <a16:creationId xmlns:a16="http://schemas.microsoft.com/office/drawing/2014/main" id="{6B83FB4F-9DCA-F5CD-E097-FA49EF96A1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41839" y="1177751"/>
                <a:ext cx="744343" cy="744343"/>
              </a:xfrm>
              <a:prstGeom prst="rect">
                <a:avLst/>
              </a:prstGeom>
            </p:spPr>
          </p:pic>
        </p:grpSp>
        <p:sp>
          <p:nvSpPr>
            <p:cNvPr id="53" name="Freccia bidirezionale orizzontale 52">
              <a:extLst>
                <a:ext uri="{FF2B5EF4-FFF2-40B4-BE49-F238E27FC236}">
                  <a16:creationId xmlns:a16="http://schemas.microsoft.com/office/drawing/2014/main" id="{B5C2864D-F539-9841-D255-11FF3D94090C}"/>
                </a:ext>
              </a:extLst>
            </p:cNvPr>
            <p:cNvSpPr/>
            <p:nvPr/>
          </p:nvSpPr>
          <p:spPr>
            <a:xfrm rot="2312364">
              <a:off x="2756629" y="3441722"/>
              <a:ext cx="1563181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4" name="Freccia bidirezionale orizzontale 53">
              <a:extLst>
                <a:ext uri="{FF2B5EF4-FFF2-40B4-BE49-F238E27FC236}">
                  <a16:creationId xmlns:a16="http://schemas.microsoft.com/office/drawing/2014/main" id="{D721F683-AFAA-3387-1DE3-2D61CF7D1984}"/>
                </a:ext>
              </a:extLst>
            </p:cNvPr>
            <p:cNvSpPr/>
            <p:nvPr/>
          </p:nvSpPr>
          <p:spPr>
            <a:xfrm rot="8301584">
              <a:off x="4744244" y="3469474"/>
              <a:ext cx="1563181" cy="233271"/>
            </a:xfrm>
            <a:prstGeom prst="leftRightArrow">
              <a:avLst/>
            </a:prstGeom>
            <a:solidFill>
              <a:schemeClr val="bg1">
                <a:lumMod val="9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55" name="Picture 2" descr="Use Case Diagram Actor Icons - Free SVG &amp; PNG Use Case Diagram Actor Images  - Noun Project">
              <a:extLst>
                <a:ext uri="{FF2B5EF4-FFF2-40B4-BE49-F238E27FC236}">
                  <a16:creationId xmlns:a16="http://schemas.microsoft.com/office/drawing/2014/main" id="{CD30C728-0A8C-D357-0977-3F03CEC6C49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07210" y="4180958"/>
              <a:ext cx="878623" cy="8786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6" name="Connettore a gomito 55">
              <a:extLst>
                <a:ext uri="{FF2B5EF4-FFF2-40B4-BE49-F238E27FC236}">
                  <a16:creationId xmlns:a16="http://schemas.microsoft.com/office/drawing/2014/main" id="{06A30CB3-B6F1-36FF-39EC-9C6C405318E2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4593240" y="4672148"/>
              <a:ext cx="541976" cy="175998"/>
            </a:xfrm>
            <a:prstGeom prst="bentConnector3">
              <a:avLst>
                <a:gd name="adj1" fmla="val 100615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03211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72EAC176-5798-499B-B9B0-67EEC5A0D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6F432317-EBAC-A884-4FE7-F31B64DA9C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193F814E-8D77-2F39-D1C3-CBBB09CA79E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PROBLEM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F1D41A98-75D5-0976-E285-B55094E3AA29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Analyze the need for synchronization among waiters to process orders.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098DF996-7678-1A35-31E3-39AABEF62272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DB4EC8B3-8A73-FAB1-9ED9-4F922B959DAF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577708" y="3604499"/>
            <a:ext cx="3461194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DISTRIBUTED ARCHITECTURE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D3C8992D-A5AB-6FF4-F703-1F93CEEC858E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Describe the technologies and devices used to implement the distributed system.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38AE99CD-64DB-0729-A398-39ED6D2200DD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87096E92-80C2-E9EC-E3CF-1F1F4E0B538B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it-IT" dirty="0"/>
              <a:t>THE MUTUAL EXCLUSION</a:t>
            </a:r>
            <a:endParaRPr dirty="0"/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B804E1A0-AC7C-7875-4322-F1E93E90D4B8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099050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sz="1400" dirty="0"/>
              <a:t>implement the </a:t>
            </a:r>
            <a:r>
              <a:rPr lang="en-US" sz="1400" dirty="0" err="1"/>
              <a:t>Ricart-Agrawala</a:t>
            </a:r>
            <a:r>
              <a:rPr lang="en-US" sz="1400" dirty="0"/>
              <a:t> algorithm for exclusive access to information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63E012C0-5FC4-6CB9-37E5-79CC37866CED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C0404950-06FB-A3A3-C33F-DC94C2AD6178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it-IT" dirty="0"/>
              <a:t>TESTING AND EVALUATION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0F28D7F8-8AA1-372E-CCF1-5B32DB3594B7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sz="1400" dirty="0"/>
              <a:t>Present the application developed, the tests carried out and the results obtained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9545F41A-7E6E-CBDD-86E2-D206DC02FD3C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2D01A20-FA9E-86B7-46DC-C406BF27BB8A}"/>
              </a:ext>
            </a:extLst>
          </p:cNvPr>
          <p:cNvSpPr txBox="1"/>
          <p:nvPr/>
        </p:nvSpPr>
        <p:spPr>
          <a:xfrm>
            <a:off x="8887198" y="4897279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6379700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1930256A-DDD1-4F66-A4CD-CB2BDA47D6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CF8557EB-6FE9-926D-31ED-5065F57EB8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6789" y="2571750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THE MUTUAL EXCLUSION</a:t>
            </a:r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807AEBA0-A5BA-C076-12A5-C931473299E6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3EBC6A3B-D00C-942F-630F-C15786BC7B0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76453" y="4023945"/>
            <a:ext cx="6791093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dirty="0"/>
              <a:t>Description of the "</a:t>
            </a:r>
            <a:r>
              <a:rPr lang="en-US" dirty="0" err="1"/>
              <a:t>Ricart-Agrawala</a:t>
            </a:r>
            <a:r>
              <a:rPr lang="en-US" dirty="0"/>
              <a:t>" mutual exclusion algorithm and in-app implementation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717A336A-330C-2202-925D-2D7E0DE63207}"/>
              </a:ext>
            </a:extLst>
          </p:cNvPr>
          <p:cNvSpPr txBox="1"/>
          <p:nvPr/>
        </p:nvSpPr>
        <p:spPr>
          <a:xfrm>
            <a:off x="8848510" y="4848146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004073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E24B7207-EC07-E2C8-02E6-684E44D20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90BFC6-C29A-7065-5D92-5DE8197BCB0A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77BB94C0-AB3B-07BF-FD80-D87B875C5624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MUTUAL EXCLUSION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720F78-9E0F-DC86-4B18-98EFB38A1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540697"/>
            <a:ext cx="7255405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defTabSz="914400" eaLnBrk="0" fontAlgn="base" latinLnBrk="0" hangingPunct="0">
              <a:buSzTx/>
              <a:buFont typeface="Arial"/>
              <a:buNone/>
              <a:tabLst/>
            </a:pPr>
            <a:r>
              <a:rPr lang="it-IT" sz="2200" dirty="0">
                <a:solidFill>
                  <a:schemeClr val="dk2"/>
                </a:solidFill>
                <a:latin typeface="Passion One"/>
              </a:rPr>
              <a:t>Distributed </a:t>
            </a:r>
            <a:r>
              <a:rPr lang="it-IT" sz="2200" dirty="0" err="1">
                <a:solidFill>
                  <a:schemeClr val="dk2"/>
                </a:solidFill>
                <a:latin typeface="Passion One"/>
              </a:rPr>
              <a:t>Mutual</a:t>
            </a:r>
            <a:r>
              <a:rPr lang="it-IT" sz="2200" dirty="0">
                <a:solidFill>
                  <a:schemeClr val="dk2"/>
                </a:solidFill>
                <a:latin typeface="Passion One"/>
              </a:rPr>
              <a:t> </a:t>
            </a:r>
            <a:r>
              <a:rPr lang="it-IT" sz="2200" dirty="0" err="1">
                <a:solidFill>
                  <a:schemeClr val="dk2"/>
                </a:solidFill>
                <a:latin typeface="Passion One"/>
              </a:rPr>
              <a:t>Exclusion</a:t>
            </a:r>
            <a:r>
              <a:rPr lang="it-IT" sz="2200" dirty="0">
                <a:solidFill>
                  <a:schemeClr val="dk2"/>
                </a:solidFill>
                <a:latin typeface="Passion One"/>
              </a:rPr>
              <a:t>: </a:t>
            </a:r>
            <a:r>
              <a:rPr lang="it-IT" sz="2200" dirty="0" err="1">
                <a:solidFill>
                  <a:schemeClr val="dk2"/>
                </a:solidFill>
                <a:latin typeface="Passion One"/>
              </a:rPr>
              <a:t>Requirements</a:t>
            </a:r>
            <a:endParaRPr lang="it-IT" sz="2200" dirty="0">
              <a:solidFill>
                <a:schemeClr val="dk2"/>
              </a:solidFill>
              <a:latin typeface="Passion One"/>
            </a:endParaRPr>
          </a:p>
          <a:p>
            <a:pPr marL="0" lvl="0" indent="0" defTabSz="914400" eaLnBrk="0" fontAlgn="base" latinLnBrk="0" hangingPunct="0">
              <a:buSzTx/>
              <a:buFont typeface="Arial"/>
              <a:buNone/>
              <a:tabLst/>
            </a:pPr>
            <a:endParaRPr lang="it-IT" altLang="it-IT" sz="2200" dirty="0">
              <a:solidFill>
                <a:schemeClr val="dk2"/>
              </a:solidFill>
              <a:latin typeface="Passion One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altLang="it-IT" b="1" dirty="0" err="1">
                <a:solidFill>
                  <a:schemeClr val="dk1"/>
                </a:solidFill>
                <a:latin typeface="Montserrat"/>
              </a:rPr>
              <a:t>Safety</a:t>
            </a:r>
            <a:r>
              <a:rPr lang="it-IT" altLang="it-IT" dirty="0">
                <a:solidFill>
                  <a:schemeClr val="dk1"/>
                </a:solidFill>
                <a:latin typeface="Montserrat"/>
              </a:rPr>
              <a:t>: </a:t>
            </a:r>
            <a:r>
              <a:rPr lang="en-US" dirty="0">
                <a:solidFill>
                  <a:schemeClr val="dk1"/>
                </a:solidFill>
                <a:latin typeface="Montserrat"/>
              </a:rPr>
              <a:t>At most one process can execute in the critical section at a time;</a:t>
            </a:r>
            <a:endParaRPr lang="it-IT" altLang="it-IT" dirty="0">
              <a:solidFill>
                <a:schemeClr val="dk1"/>
              </a:solidFill>
              <a:latin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altLang="it-IT" b="1" dirty="0" err="1">
                <a:solidFill>
                  <a:schemeClr val="dk1"/>
                </a:solidFill>
                <a:latin typeface="Montserrat"/>
              </a:rPr>
              <a:t>Liveness</a:t>
            </a:r>
            <a:r>
              <a:rPr lang="it-IT" altLang="it-IT" dirty="0">
                <a:solidFill>
                  <a:schemeClr val="dk1"/>
                </a:solidFill>
                <a:latin typeface="Montserrat"/>
              </a:rPr>
              <a:t>: </a:t>
            </a:r>
            <a:r>
              <a:rPr lang="en-US" dirty="0">
                <a:solidFill>
                  <a:schemeClr val="dk1"/>
                </a:solidFill>
                <a:latin typeface="Montserrat"/>
              </a:rPr>
              <a:t>Requests to enter and exit the critical section eventually succeed.</a:t>
            </a: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altLang="it-IT" b="1" dirty="0" err="1">
                <a:solidFill>
                  <a:schemeClr val="dk1"/>
                </a:solidFill>
                <a:latin typeface="Montserrat"/>
              </a:rPr>
              <a:t>Ordering</a:t>
            </a:r>
            <a:r>
              <a:rPr lang="it-IT" altLang="it-IT" dirty="0">
                <a:solidFill>
                  <a:schemeClr val="dk1"/>
                </a:solidFill>
                <a:latin typeface="Montserrat"/>
              </a:rPr>
              <a:t>: </a:t>
            </a:r>
            <a:r>
              <a:rPr lang="en-US" dirty="0">
                <a:solidFill>
                  <a:schemeClr val="dk1"/>
                </a:solidFill>
                <a:latin typeface="Montserrat"/>
              </a:rPr>
              <a:t>if the </a:t>
            </a:r>
            <a:r>
              <a:rPr lang="en-US" dirty="0" err="1">
                <a:solidFill>
                  <a:schemeClr val="dk1"/>
                </a:solidFill>
                <a:latin typeface="Montserrat"/>
              </a:rPr>
              <a:t>requiest</a:t>
            </a:r>
            <a:r>
              <a:rPr lang="en-US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Montserrat"/>
              </a:rPr>
              <a:t>xis</a:t>
            </a:r>
            <a:r>
              <a:rPr lang="en-US" dirty="0">
                <a:solidFill>
                  <a:schemeClr val="dk1"/>
                </a:solidFill>
                <a:latin typeface="Montserrat"/>
              </a:rPr>
              <a:t> HB y(</a:t>
            </a:r>
            <a:r>
              <a:rPr lang="en-US" dirty="0" err="1">
                <a:solidFill>
                  <a:schemeClr val="dk1"/>
                </a:solidFill>
                <a:latin typeface="Montserrat"/>
              </a:rPr>
              <a:t>x→y</a:t>
            </a:r>
            <a:r>
              <a:rPr lang="en-US" dirty="0">
                <a:solidFill>
                  <a:schemeClr val="dk1"/>
                </a:solidFill>
                <a:latin typeface="Montserrat"/>
              </a:rPr>
              <a:t>), access to the critical section by x must occur before access by y.</a:t>
            </a:r>
            <a:endParaRPr lang="it-IT" altLang="it-IT" dirty="0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A87CE6D-3E27-6BF4-E179-EEBB3E3998E9}"/>
              </a:ext>
            </a:extLst>
          </p:cNvPr>
          <p:cNvSpPr txBox="1"/>
          <p:nvPr/>
        </p:nvSpPr>
        <p:spPr>
          <a:xfrm>
            <a:off x="8848510" y="4848146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4014192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75FFDB72-AC43-EDD4-CA61-B49B88EEA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04A5136D-1843-85D2-CDD4-C984928CA9E0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024105C7-FDBC-ACC8-C04E-5ED9A574E1E3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MUTUAL EXCLUSION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4CE33184-405F-0951-FB0A-F9791B6AB2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4925" y="1617642"/>
            <a:ext cx="7152038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it-IT" sz="2000" dirty="0">
                <a:solidFill>
                  <a:srgbClr val="CA1517"/>
                </a:solidFill>
                <a:latin typeface="Passion One"/>
              </a:rPr>
              <a:t>RICART-AGRAWALA</a:t>
            </a:r>
            <a:endParaRPr lang="it-IT" altLang="it-IT" sz="20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it-IT" dirty="0">
                <a:solidFill>
                  <a:schemeClr val="dk1"/>
                </a:solidFill>
                <a:latin typeface="Montserrat"/>
                <a:sym typeface="Montserrat"/>
              </a:rPr>
              <a:t>The </a:t>
            </a:r>
            <a:r>
              <a:rPr lang="en-US" altLang="it-IT" dirty="0" err="1">
                <a:solidFill>
                  <a:schemeClr val="dk1"/>
                </a:solidFill>
                <a:latin typeface="Montserrat"/>
                <a:sym typeface="Montserrat"/>
              </a:rPr>
              <a:t>Ricart</a:t>
            </a:r>
            <a:r>
              <a:rPr lang="en-US" altLang="it-IT" dirty="0">
                <a:solidFill>
                  <a:schemeClr val="dk1"/>
                </a:solidFill>
                <a:latin typeface="Montserrat"/>
                <a:sym typeface="Montserrat"/>
              </a:rPr>
              <a:t> and </a:t>
            </a:r>
            <a:r>
              <a:rPr lang="en-US" altLang="it-IT" dirty="0" err="1">
                <a:solidFill>
                  <a:schemeClr val="dk1"/>
                </a:solidFill>
                <a:latin typeface="Montserrat"/>
                <a:sym typeface="Montserrat"/>
              </a:rPr>
              <a:t>Agrawala's</a:t>
            </a:r>
            <a:r>
              <a:rPr lang="en-US" altLang="it-IT" dirty="0">
                <a:solidFill>
                  <a:schemeClr val="dk1"/>
                </a:solidFill>
                <a:latin typeface="Montserrat"/>
                <a:sym typeface="Montserrat"/>
              </a:rPr>
              <a:t> algorithm is based on the principle that a process can enter the critical section only when its request is </a:t>
            </a:r>
            <a:r>
              <a:rPr lang="en-US" altLang="it-IT" b="1" dirty="0">
                <a:solidFill>
                  <a:schemeClr val="dk1"/>
                </a:solidFill>
                <a:latin typeface="Montserrat"/>
                <a:sym typeface="Montserrat"/>
              </a:rPr>
              <a:t>stable</a:t>
            </a:r>
            <a:r>
              <a:rPr lang="en-US" altLang="it-IT" dirty="0">
                <a:solidFill>
                  <a:schemeClr val="dk1"/>
                </a:solidFill>
                <a:latin typeface="Montserrat"/>
                <a:sym typeface="Montserrat"/>
              </a:rPr>
              <a:t>, i.e. it has received N-1 grant from the other processes.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it-IT" dirty="0">
                <a:solidFill>
                  <a:schemeClr val="dk1"/>
                </a:solidFill>
                <a:latin typeface="Montserrat"/>
                <a:sym typeface="Montserrat"/>
              </a:rPr>
              <a:t>The process that is using the resource simply </a:t>
            </a:r>
            <a:r>
              <a:rPr lang="en-US" altLang="it-IT" b="1" dirty="0">
                <a:solidFill>
                  <a:schemeClr val="dk1"/>
                </a:solidFill>
                <a:latin typeface="Montserrat"/>
                <a:sym typeface="Montserrat"/>
              </a:rPr>
              <a:t>delays</a:t>
            </a:r>
            <a:r>
              <a:rPr lang="en-US" altLang="it-IT" dirty="0">
                <a:solidFill>
                  <a:schemeClr val="dk1"/>
                </a:solidFill>
                <a:latin typeface="Montserrat"/>
                <a:sym typeface="Montserrat"/>
              </a:rPr>
              <a:t> sending ACKs until its critical section is finished.</a:t>
            </a:r>
            <a:endParaRPr lang="it-IT" altLang="it-IT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BED07C9-92F8-8378-50D7-738B845370AA}"/>
              </a:ext>
            </a:extLst>
          </p:cNvPr>
          <p:cNvSpPr txBox="1"/>
          <p:nvPr/>
        </p:nvSpPr>
        <p:spPr>
          <a:xfrm>
            <a:off x="8848510" y="4848146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203383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A3144EA-A8B1-7064-C688-30DACAE2B6F6}"/>
              </a:ext>
            </a:extLst>
          </p:cNvPr>
          <p:cNvCxnSpPr/>
          <p:nvPr/>
        </p:nvCxnSpPr>
        <p:spPr>
          <a:xfrm>
            <a:off x="1063083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nettore diritto 15">
            <a:extLst>
              <a:ext uri="{FF2B5EF4-FFF2-40B4-BE49-F238E27FC236}">
                <a16:creationId xmlns:a16="http://schemas.microsoft.com/office/drawing/2014/main" id="{F259C47D-41B1-2B95-0D1A-CD8BF94028E2}"/>
              </a:ext>
            </a:extLst>
          </p:cNvPr>
          <p:cNvCxnSpPr/>
          <p:nvPr/>
        </p:nvCxnSpPr>
        <p:spPr>
          <a:xfrm>
            <a:off x="1063083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2857493D-2F04-47E4-FA90-6DB27F99B8CE}"/>
              </a:ext>
            </a:extLst>
          </p:cNvPr>
          <p:cNvCxnSpPr/>
          <p:nvPr/>
        </p:nvCxnSpPr>
        <p:spPr>
          <a:xfrm>
            <a:off x="1063083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D49759D8-A471-BDD5-4447-FD177E72ABE3}"/>
              </a:ext>
            </a:extLst>
          </p:cNvPr>
          <p:cNvSpPr txBox="1"/>
          <p:nvPr/>
        </p:nvSpPr>
        <p:spPr>
          <a:xfrm>
            <a:off x="8080917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C1C4B6D-DB23-DCF8-5197-580DA73E7037}"/>
              </a:ext>
            </a:extLst>
          </p:cNvPr>
          <p:cNvSpPr txBox="1"/>
          <p:nvPr/>
        </p:nvSpPr>
        <p:spPr>
          <a:xfrm>
            <a:off x="8080917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F355CC-2FF7-9E3C-D72E-6F4B3D6613C0}"/>
              </a:ext>
            </a:extLst>
          </p:cNvPr>
          <p:cNvSpPr txBox="1"/>
          <p:nvPr/>
        </p:nvSpPr>
        <p:spPr>
          <a:xfrm>
            <a:off x="8080917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EB6B8EA9-0FF4-C21D-BCD4-096CF1EFFDF5}"/>
              </a:ext>
            </a:extLst>
          </p:cNvPr>
          <p:cNvSpPr/>
          <p:nvPr/>
        </p:nvSpPr>
        <p:spPr>
          <a:xfrm>
            <a:off x="1774000" y="1511360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6840B496-806D-02EA-E88C-414EB0B100F2}"/>
              </a:ext>
            </a:extLst>
          </p:cNvPr>
          <p:cNvCxnSpPr>
            <a:cxnSpLocks/>
            <a:stCxn id="21" idx="4"/>
            <a:endCxn id="971" idx="0"/>
          </p:cNvCxnSpPr>
          <p:nvPr/>
        </p:nvCxnSpPr>
        <p:spPr>
          <a:xfrm>
            <a:off x="1980948" y="1819133"/>
            <a:ext cx="930608" cy="197809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2 24">
            <a:extLst>
              <a:ext uri="{FF2B5EF4-FFF2-40B4-BE49-F238E27FC236}">
                <a16:creationId xmlns:a16="http://schemas.microsoft.com/office/drawing/2014/main" id="{AA923C7F-D58A-29C6-55DC-4FEA6E4D218C}"/>
              </a:ext>
            </a:extLst>
          </p:cNvPr>
          <p:cNvCxnSpPr>
            <a:cxnSpLocks/>
            <a:stCxn id="21" idx="4"/>
            <a:endCxn id="976" idx="0"/>
          </p:cNvCxnSpPr>
          <p:nvPr/>
        </p:nvCxnSpPr>
        <p:spPr>
          <a:xfrm>
            <a:off x="1980948" y="1819133"/>
            <a:ext cx="1275512" cy="79270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9E5250D0-61D1-A759-9696-6DBD135CE496}"/>
              </a:ext>
            </a:extLst>
          </p:cNvPr>
          <p:cNvCxnSpPr>
            <a:cxnSpLocks/>
          </p:cNvCxnSpPr>
          <p:nvPr/>
        </p:nvCxnSpPr>
        <p:spPr>
          <a:xfrm flipV="1">
            <a:off x="3563117" y="1665245"/>
            <a:ext cx="690129" cy="938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BAEBF59-2AFF-5437-DFD5-69F5A789B452}"/>
              </a:ext>
            </a:extLst>
          </p:cNvPr>
          <p:cNvSpPr/>
          <p:nvPr/>
        </p:nvSpPr>
        <p:spPr>
          <a:xfrm>
            <a:off x="6890977" y="3543525"/>
            <a:ext cx="888119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>
                <a:solidFill>
                  <a:schemeClr val="dk1"/>
                </a:solidFill>
                <a:latin typeface="Montserrat"/>
                <a:ea typeface="Arial"/>
                <a:cs typeface="Arial"/>
              </a:rPr>
              <a:t>Critical </a:t>
            </a:r>
            <a:r>
              <a:rPr lang="it-IT" sz="1200" dirty="0" err="1">
                <a:solidFill>
                  <a:schemeClr val="dk1"/>
                </a:solidFill>
                <a:latin typeface="Montserrat"/>
                <a:ea typeface="Arial"/>
                <a:cs typeface="Arial"/>
              </a:rPr>
              <a:t>Section</a:t>
            </a:r>
            <a:endParaRPr lang="it-IT" sz="1200" dirty="0">
              <a:solidFill>
                <a:schemeClr val="dk1"/>
              </a:solidFill>
              <a:latin typeface="Montserrat"/>
              <a:ea typeface="Arial"/>
              <a:cs typeface="Arial"/>
            </a:endParaRPr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9C6FE4F7-0257-7258-4ED3-AB9AFE4F4841}"/>
              </a:ext>
            </a:extLst>
          </p:cNvPr>
          <p:cNvSpPr/>
          <p:nvPr/>
        </p:nvSpPr>
        <p:spPr>
          <a:xfrm>
            <a:off x="4823510" y="1474786"/>
            <a:ext cx="888119" cy="391695"/>
          </a:xfrm>
          <a:prstGeom prst="round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200" dirty="0">
                <a:solidFill>
                  <a:schemeClr val="dk1"/>
                </a:solidFill>
                <a:latin typeface="Montserrat"/>
                <a:ea typeface="Arial"/>
                <a:cs typeface="Arial"/>
              </a:rPr>
              <a:t>Critical </a:t>
            </a:r>
            <a:r>
              <a:rPr lang="it-IT" sz="1200" dirty="0" err="1">
                <a:solidFill>
                  <a:schemeClr val="dk1"/>
                </a:solidFill>
                <a:latin typeface="Montserrat"/>
                <a:ea typeface="Arial"/>
                <a:cs typeface="Arial"/>
              </a:rPr>
              <a:t>Section</a:t>
            </a:r>
            <a:endParaRPr lang="it-IT" sz="1200" dirty="0">
              <a:solidFill>
                <a:schemeClr val="dk1"/>
              </a:solidFill>
              <a:latin typeface="Montserrat"/>
              <a:ea typeface="Arial"/>
              <a:cs typeface="Arial"/>
            </a:endParaRPr>
          </a:p>
        </p:txBody>
      </p:sp>
      <p:sp>
        <p:nvSpPr>
          <p:cNvPr id="30" name="Ovale 29">
            <a:extLst>
              <a:ext uri="{FF2B5EF4-FFF2-40B4-BE49-F238E27FC236}">
                <a16:creationId xmlns:a16="http://schemas.microsoft.com/office/drawing/2014/main" id="{0331A1B6-5DED-69F9-C754-CDCC8DF14BEC}"/>
              </a:ext>
            </a:extLst>
          </p:cNvPr>
          <p:cNvSpPr/>
          <p:nvPr/>
        </p:nvSpPr>
        <p:spPr>
          <a:xfrm>
            <a:off x="1254805" y="3585487"/>
            <a:ext cx="413896" cy="307773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4"/>
                </a:solidFill>
                <a:latin typeface="Montserrat" panose="00000500000000000000" pitchFamily="2" charset="0"/>
              </a:rPr>
              <a:t>R</a:t>
            </a:r>
          </a:p>
        </p:txBody>
      </p: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5481747D-4117-06C3-1C6D-2C9C13D163F6}"/>
              </a:ext>
            </a:extLst>
          </p:cNvPr>
          <p:cNvCxnSpPr>
            <a:stCxn id="30" idx="0"/>
          </p:cNvCxnSpPr>
          <p:nvPr/>
        </p:nvCxnSpPr>
        <p:spPr>
          <a:xfrm flipV="1">
            <a:off x="1461753" y="1665245"/>
            <a:ext cx="1217770" cy="192024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281E7087-B458-DE83-D978-60B84C3D8084}"/>
              </a:ext>
            </a:extLst>
          </p:cNvPr>
          <p:cNvCxnSpPr>
            <a:cxnSpLocks/>
            <a:stCxn id="30" idx="0"/>
            <a:endCxn id="974" idx="0"/>
          </p:cNvCxnSpPr>
          <p:nvPr/>
        </p:nvCxnSpPr>
        <p:spPr>
          <a:xfrm flipV="1">
            <a:off x="1461753" y="2638159"/>
            <a:ext cx="1112616" cy="9473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2 35">
            <a:extLst>
              <a:ext uri="{FF2B5EF4-FFF2-40B4-BE49-F238E27FC236}">
                <a16:creationId xmlns:a16="http://schemas.microsoft.com/office/drawing/2014/main" id="{59A9D51E-74F4-F1A8-AFBA-45BCD7287EDE}"/>
              </a:ext>
            </a:extLst>
          </p:cNvPr>
          <p:cNvCxnSpPr>
            <a:cxnSpLocks/>
          </p:cNvCxnSpPr>
          <p:nvPr/>
        </p:nvCxnSpPr>
        <p:spPr>
          <a:xfrm>
            <a:off x="2915451" y="2651757"/>
            <a:ext cx="1337795" cy="10909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2 42">
            <a:extLst>
              <a:ext uri="{FF2B5EF4-FFF2-40B4-BE49-F238E27FC236}">
                <a16:creationId xmlns:a16="http://schemas.microsoft.com/office/drawing/2014/main" id="{166062A8-C1C8-AB63-3939-0C5733550778}"/>
              </a:ext>
            </a:extLst>
          </p:cNvPr>
          <p:cNvCxnSpPr>
            <a:cxnSpLocks/>
            <a:stCxn id="29" idx="3"/>
            <a:endCxn id="28" idx="1"/>
          </p:cNvCxnSpPr>
          <p:nvPr/>
        </p:nvCxnSpPr>
        <p:spPr>
          <a:xfrm>
            <a:off x="5711629" y="1670634"/>
            <a:ext cx="1179348" cy="2068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28A86106-EE9D-CA0F-6234-8C5B0F2A8EA0}"/>
              </a:ext>
            </a:extLst>
          </p:cNvPr>
          <p:cNvCxnSpPr>
            <a:cxnSpLocks/>
          </p:cNvCxnSpPr>
          <p:nvPr/>
        </p:nvCxnSpPr>
        <p:spPr>
          <a:xfrm>
            <a:off x="706244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ttore 2 62">
            <a:extLst>
              <a:ext uri="{FF2B5EF4-FFF2-40B4-BE49-F238E27FC236}">
                <a16:creationId xmlns:a16="http://schemas.microsoft.com/office/drawing/2014/main" id="{F5297E3B-5FF1-2BB8-95E1-90FD31C516EF}"/>
              </a:ext>
            </a:extLst>
          </p:cNvPr>
          <p:cNvCxnSpPr>
            <a:cxnSpLocks/>
          </p:cNvCxnSpPr>
          <p:nvPr/>
        </p:nvCxnSpPr>
        <p:spPr>
          <a:xfrm flipV="1">
            <a:off x="706244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0" name="CasellaDiTesto 959">
            <a:extLst>
              <a:ext uri="{FF2B5EF4-FFF2-40B4-BE49-F238E27FC236}">
                <a16:creationId xmlns:a16="http://schemas.microsoft.com/office/drawing/2014/main" id="{D2554E11-06AD-1189-E787-982B0F1BF2F3}"/>
              </a:ext>
            </a:extLst>
          </p:cNvPr>
          <p:cNvSpPr txBox="1"/>
          <p:nvPr/>
        </p:nvSpPr>
        <p:spPr>
          <a:xfrm>
            <a:off x="50800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961" name="CasellaDiTesto 960">
            <a:extLst>
              <a:ext uri="{FF2B5EF4-FFF2-40B4-BE49-F238E27FC236}">
                <a16:creationId xmlns:a16="http://schemas.microsoft.com/office/drawing/2014/main" id="{B0709D98-5B7C-9929-BA86-AF21E479F3D0}"/>
              </a:ext>
            </a:extLst>
          </p:cNvPr>
          <p:cNvSpPr txBox="1"/>
          <p:nvPr/>
        </p:nvSpPr>
        <p:spPr>
          <a:xfrm>
            <a:off x="89272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962" name="CasellaDiTesto 961">
            <a:extLst>
              <a:ext uri="{FF2B5EF4-FFF2-40B4-BE49-F238E27FC236}">
                <a16:creationId xmlns:a16="http://schemas.microsoft.com/office/drawing/2014/main" id="{9F33E67B-0F96-0E69-EA37-5C12A95B66EC}"/>
              </a:ext>
            </a:extLst>
          </p:cNvPr>
          <p:cNvSpPr txBox="1"/>
          <p:nvPr/>
        </p:nvSpPr>
        <p:spPr>
          <a:xfrm rot="18077070">
            <a:off x="1431210" y="2993589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(1,3)</a:t>
            </a:r>
          </a:p>
        </p:txBody>
      </p:sp>
      <p:sp>
        <p:nvSpPr>
          <p:cNvPr id="963" name="CasellaDiTesto 962">
            <a:extLst>
              <a:ext uri="{FF2B5EF4-FFF2-40B4-BE49-F238E27FC236}">
                <a16:creationId xmlns:a16="http://schemas.microsoft.com/office/drawing/2014/main" id="{DA59B0D7-A592-7BFD-78C8-5048A85D5FFA}"/>
              </a:ext>
            </a:extLst>
          </p:cNvPr>
          <p:cNvSpPr txBox="1"/>
          <p:nvPr/>
        </p:nvSpPr>
        <p:spPr>
          <a:xfrm rot="3810177">
            <a:off x="1884896" y="2122730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(1,1)</a:t>
            </a:r>
          </a:p>
        </p:txBody>
      </p:sp>
      <p:sp>
        <p:nvSpPr>
          <p:cNvPr id="964" name="CasellaDiTesto 963">
            <a:extLst>
              <a:ext uri="{FF2B5EF4-FFF2-40B4-BE49-F238E27FC236}">
                <a16:creationId xmlns:a16="http://schemas.microsoft.com/office/drawing/2014/main" id="{F05E3BC6-02A7-B674-44F8-6EE24890C6AB}"/>
              </a:ext>
            </a:extLst>
          </p:cNvPr>
          <p:cNvSpPr txBox="1"/>
          <p:nvPr/>
        </p:nvSpPr>
        <p:spPr>
          <a:xfrm rot="19247582">
            <a:off x="1698682" y="3181654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(1,3)</a:t>
            </a:r>
          </a:p>
        </p:txBody>
      </p:sp>
      <p:sp>
        <p:nvSpPr>
          <p:cNvPr id="965" name="CasellaDiTesto 964">
            <a:extLst>
              <a:ext uri="{FF2B5EF4-FFF2-40B4-BE49-F238E27FC236}">
                <a16:creationId xmlns:a16="http://schemas.microsoft.com/office/drawing/2014/main" id="{06865294-EE23-3B3E-42AF-7CC636FAEEBA}"/>
              </a:ext>
            </a:extLst>
          </p:cNvPr>
          <p:cNvSpPr txBox="1"/>
          <p:nvPr/>
        </p:nvSpPr>
        <p:spPr>
          <a:xfrm rot="2519073">
            <a:off x="2094914" y="1840818"/>
            <a:ext cx="4475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/>
              <a:t>(1,1)</a:t>
            </a:r>
          </a:p>
        </p:txBody>
      </p:sp>
      <p:sp>
        <p:nvSpPr>
          <p:cNvPr id="970" name="CasellaDiTesto 969">
            <a:extLst>
              <a:ext uri="{FF2B5EF4-FFF2-40B4-BE49-F238E27FC236}">
                <a16:creationId xmlns:a16="http://schemas.microsoft.com/office/drawing/2014/main" id="{65751FFD-1D54-E965-4B2C-202CF8D88DDD}"/>
              </a:ext>
            </a:extLst>
          </p:cNvPr>
          <p:cNvSpPr txBox="1"/>
          <p:nvPr/>
        </p:nvSpPr>
        <p:spPr>
          <a:xfrm>
            <a:off x="1319727" y="3920336"/>
            <a:ext cx="2343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1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1" name="CasellaDiTesto 970">
            <a:extLst>
              <a:ext uri="{FF2B5EF4-FFF2-40B4-BE49-F238E27FC236}">
                <a16:creationId xmlns:a16="http://schemas.microsoft.com/office/drawing/2014/main" id="{0D59B709-B985-FAF5-79CC-3177B0AD469B}"/>
              </a:ext>
            </a:extLst>
          </p:cNvPr>
          <p:cNvSpPr txBox="1"/>
          <p:nvPr/>
        </p:nvSpPr>
        <p:spPr>
          <a:xfrm>
            <a:off x="2781552" y="3797224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2" name="CasellaDiTesto 971">
            <a:extLst>
              <a:ext uri="{FF2B5EF4-FFF2-40B4-BE49-F238E27FC236}">
                <a16:creationId xmlns:a16="http://schemas.microsoft.com/office/drawing/2014/main" id="{8C92C736-3EF8-0901-E153-FCBF49EDDBB3}"/>
              </a:ext>
            </a:extLst>
          </p:cNvPr>
          <p:cNvSpPr txBox="1"/>
          <p:nvPr/>
        </p:nvSpPr>
        <p:spPr>
          <a:xfrm>
            <a:off x="1824824" y="1280178"/>
            <a:ext cx="2343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/>
              </a:rPr>
              <a:t>1</a:t>
            </a:r>
          </a:p>
        </p:txBody>
      </p:sp>
      <p:sp>
        <p:nvSpPr>
          <p:cNvPr id="973" name="CasellaDiTesto 972">
            <a:extLst>
              <a:ext uri="{FF2B5EF4-FFF2-40B4-BE49-F238E27FC236}">
                <a16:creationId xmlns:a16="http://schemas.microsoft.com/office/drawing/2014/main" id="{DA1D1C51-39A2-1079-C0A8-3199A3CF44AC}"/>
              </a:ext>
            </a:extLst>
          </p:cNvPr>
          <p:cNvSpPr txBox="1"/>
          <p:nvPr/>
        </p:nvSpPr>
        <p:spPr>
          <a:xfrm>
            <a:off x="2533230" y="138588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4" name="CasellaDiTesto 973">
            <a:extLst>
              <a:ext uri="{FF2B5EF4-FFF2-40B4-BE49-F238E27FC236}">
                <a16:creationId xmlns:a16="http://schemas.microsoft.com/office/drawing/2014/main" id="{34007624-DCF9-80E2-F0F6-680D25944BDA}"/>
              </a:ext>
            </a:extLst>
          </p:cNvPr>
          <p:cNvSpPr txBox="1"/>
          <p:nvPr/>
        </p:nvSpPr>
        <p:spPr>
          <a:xfrm>
            <a:off x="2444365" y="2638159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2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6" name="CasellaDiTesto 975">
            <a:extLst>
              <a:ext uri="{FF2B5EF4-FFF2-40B4-BE49-F238E27FC236}">
                <a16:creationId xmlns:a16="http://schemas.microsoft.com/office/drawing/2014/main" id="{AB3FE1CB-EB99-0EE6-F1C9-3FB3B3594F60}"/>
              </a:ext>
            </a:extLst>
          </p:cNvPr>
          <p:cNvSpPr txBox="1"/>
          <p:nvPr/>
        </p:nvSpPr>
        <p:spPr>
          <a:xfrm>
            <a:off x="3120044" y="2611840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4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77" name="CasellaDiTesto 976">
            <a:extLst>
              <a:ext uri="{FF2B5EF4-FFF2-40B4-BE49-F238E27FC236}">
                <a16:creationId xmlns:a16="http://schemas.microsoft.com/office/drawing/2014/main" id="{18D3FACF-3F98-710A-AF89-1D31C3995077}"/>
              </a:ext>
            </a:extLst>
          </p:cNvPr>
          <p:cNvSpPr txBox="1"/>
          <p:nvPr/>
        </p:nvSpPr>
        <p:spPr>
          <a:xfrm>
            <a:off x="3411512" y="2615130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5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0" name="CasellaDiTesto 989">
            <a:extLst>
              <a:ext uri="{FF2B5EF4-FFF2-40B4-BE49-F238E27FC236}">
                <a16:creationId xmlns:a16="http://schemas.microsoft.com/office/drawing/2014/main" id="{2A2E76DD-A076-18BA-717D-DE70E8C669FF}"/>
              </a:ext>
            </a:extLst>
          </p:cNvPr>
          <p:cNvSpPr txBox="1"/>
          <p:nvPr/>
        </p:nvSpPr>
        <p:spPr>
          <a:xfrm>
            <a:off x="4125754" y="1372860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6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1" name="CasellaDiTesto 990">
            <a:extLst>
              <a:ext uri="{FF2B5EF4-FFF2-40B4-BE49-F238E27FC236}">
                <a16:creationId xmlns:a16="http://schemas.microsoft.com/office/drawing/2014/main" id="{5E108134-E7AE-5411-45FD-403407A1A021}"/>
              </a:ext>
            </a:extLst>
          </p:cNvPr>
          <p:cNvSpPr txBox="1"/>
          <p:nvPr/>
        </p:nvSpPr>
        <p:spPr>
          <a:xfrm>
            <a:off x="4623064" y="1385888"/>
            <a:ext cx="26481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7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2" name="CasellaDiTesto 991">
            <a:extLst>
              <a:ext uri="{FF2B5EF4-FFF2-40B4-BE49-F238E27FC236}">
                <a16:creationId xmlns:a16="http://schemas.microsoft.com/office/drawing/2014/main" id="{35BA3D78-FDF0-4049-2F2D-58209301911D}"/>
              </a:ext>
            </a:extLst>
          </p:cNvPr>
          <p:cNvSpPr txBox="1"/>
          <p:nvPr/>
        </p:nvSpPr>
        <p:spPr>
          <a:xfrm>
            <a:off x="4109935" y="3815666"/>
            <a:ext cx="2728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4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3" name="CasellaDiTesto 992">
            <a:extLst>
              <a:ext uri="{FF2B5EF4-FFF2-40B4-BE49-F238E27FC236}">
                <a16:creationId xmlns:a16="http://schemas.microsoft.com/office/drawing/2014/main" id="{299CBC63-DB89-AF2E-83BD-05E811DB6B74}"/>
              </a:ext>
            </a:extLst>
          </p:cNvPr>
          <p:cNvSpPr txBox="1"/>
          <p:nvPr/>
        </p:nvSpPr>
        <p:spPr>
          <a:xfrm>
            <a:off x="5711629" y="1307227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8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4" name="CasellaDiTesto 993">
            <a:extLst>
              <a:ext uri="{FF2B5EF4-FFF2-40B4-BE49-F238E27FC236}">
                <a16:creationId xmlns:a16="http://schemas.microsoft.com/office/drawing/2014/main" id="{CD5B62A4-646A-8989-D881-FB7208CB0424}"/>
              </a:ext>
            </a:extLst>
          </p:cNvPr>
          <p:cNvSpPr txBox="1"/>
          <p:nvPr/>
        </p:nvSpPr>
        <p:spPr>
          <a:xfrm>
            <a:off x="6648976" y="3772512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9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5" name="CasellaDiTesto 994">
            <a:extLst>
              <a:ext uri="{FF2B5EF4-FFF2-40B4-BE49-F238E27FC236}">
                <a16:creationId xmlns:a16="http://schemas.microsoft.com/office/drawing/2014/main" id="{27386A26-602A-83EF-80EE-B968F0CE9D8B}"/>
              </a:ext>
            </a:extLst>
          </p:cNvPr>
          <p:cNvSpPr txBox="1"/>
          <p:nvPr/>
        </p:nvSpPr>
        <p:spPr>
          <a:xfrm>
            <a:off x="3342405" y="3797224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3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sp>
        <p:nvSpPr>
          <p:cNvPr id="996" name="CasellaDiTesto 995">
            <a:extLst>
              <a:ext uri="{FF2B5EF4-FFF2-40B4-BE49-F238E27FC236}">
                <a16:creationId xmlns:a16="http://schemas.microsoft.com/office/drawing/2014/main" id="{2661447C-6111-0D7B-F90B-307BEB9A83FD}"/>
              </a:ext>
            </a:extLst>
          </p:cNvPr>
          <p:cNvSpPr txBox="1"/>
          <p:nvPr/>
        </p:nvSpPr>
        <p:spPr>
          <a:xfrm>
            <a:off x="574327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sp>
        <p:nvSpPr>
          <p:cNvPr id="999" name="CasellaDiTesto 998">
            <a:extLst>
              <a:ext uri="{FF2B5EF4-FFF2-40B4-BE49-F238E27FC236}">
                <a16:creationId xmlns:a16="http://schemas.microsoft.com/office/drawing/2014/main" id="{8A5C9909-401F-5879-E5A6-318379D22237}"/>
              </a:ext>
            </a:extLst>
          </p:cNvPr>
          <p:cNvSpPr txBox="1"/>
          <p:nvPr/>
        </p:nvSpPr>
        <p:spPr>
          <a:xfrm>
            <a:off x="2757807" y="2653541"/>
            <a:ext cx="10834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 i="1" dirty="0">
                <a:solidFill>
                  <a:srgbClr val="3E301E"/>
                </a:solidFill>
                <a:latin typeface="Montserrat" panose="00000500000000000000" pitchFamily="2" charset="0"/>
              </a:rPr>
              <a:t>3</a:t>
            </a:r>
            <a:endParaRPr lang="it-IT" b="1" i="1" dirty="0">
              <a:solidFill>
                <a:srgbClr val="3E301E"/>
              </a:solidFill>
              <a:latin typeface="Montserrat" panose="00000500000000000000" pitchFamily="2" charset="0"/>
            </a:endParaRPr>
          </a:p>
        </p:txBody>
      </p:sp>
      <p:cxnSp>
        <p:nvCxnSpPr>
          <p:cNvPr id="1000" name="Connettore 2 999">
            <a:extLst>
              <a:ext uri="{FF2B5EF4-FFF2-40B4-BE49-F238E27FC236}">
                <a16:creationId xmlns:a16="http://schemas.microsoft.com/office/drawing/2014/main" id="{E19A9F3A-1F9A-5004-A4B3-D95D644FA855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3491218" y="1670634"/>
            <a:ext cx="1332292" cy="2044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B145D43-6A7A-5268-9F0E-70E556E8EFCB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47FAD5C-24BF-2A55-C7AE-17175FE9223C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MUTUAL EXCLUSION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B35C064-013C-11B5-9D47-E254A1E54335}"/>
              </a:ext>
            </a:extLst>
          </p:cNvPr>
          <p:cNvSpPr txBox="1"/>
          <p:nvPr/>
        </p:nvSpPr>
        <p:spPr>
          <a:xfrm>
            <a:off x="8696110" y="4887242"/>
            <a:ext cx="309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16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8" grpId="0" animBg="1"/>
      <p:bldP spid="29" grpId="0" animBg="1"/>
      <p:bldP spid="30" grpId="0" animBg="1"/>
      <p:bldP spid="962" grpId="0"/>
      <p:bldP spid="963" grpId="0"/>
      <p:bldP spid="964" grpId="0"/>
      <p:bldP spid="965" grpId="0"/>
      <p:bldP spid="970" grpId="0"/>
      <p:bldP spid="971" grpId="0"/>
      <p:bldP spid="972" grpId="0"/>
      <p:bldP spid="973" grpId="0"/>
      <p:bldP spid="974" grpId="0"/>
      <p:bldP spid="976" grpId="0"/>
      <p:bldP spid="977" grpId="0"/>
      <p:bldP spid="990" grpId="0"/>
      <p:bldP spid="991" grpId="0"/>
      <p:bldP spid="992" grpId="0"/>
      <p:bldP spid="993" grpId="0"/>
      <p:bldP spid="994" grpId="0"/>
      <p:bldP spid="995" grpId="0"/>
      <p:bldP spid="99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69E2A68A-856B-5D78-8452-3AFD8F6A96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40BAC9A-E5CE-4667-7098-C285E7646258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9396F57D-D025-3968-F05C-CD571C3385FB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MUTUAL EXCLUSION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cxnSp>
        <p:nvCxnSpPr>
          <p:cNvPr id="2" name="Connettore 2 1">
            <a:extLst>
              <a:ext uri="{FF2B5EF4-FFF2-40B4-BE49-F238E27FC236}">
                <a16:creationId xmlns:a16="http://schemas.microsoft.com/office/drawing/2014/main" id="{99AE5F98-1F33-4F0B-59CD-EB5FBB76353A}"/>
              </a:ext>
            </a:extLst>
          </p:cNvPr>
          <p:cNvCxnSpPr>
            <a:cxnSpLocks/>
          </p:cNvCxnSpPr>
          <p:nvPr/>
        </p:nvCxnSpPr>
        <p:spPr>
          <a:xfrm>
            <a:off x="-1048208" y="4635934"/>
            <a:ext cx="72250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D5C996BE-2D10-3E81-63EE-335A56779E07}"/>
              </a:ext>
            </a:extLst>
          </p:cNvPr>
          <p:cNvCxnSpPr>
            <a:cxnSpLocks/>
          </p:cNvCxnSpPr>
          <p:nvPr/>
        </p:nvCxnSpPr>
        <p:spPr>
          <a:xfrm flipV="1">
            <a:off x="-1048208" y="4846443"/>
            <a:ext cx="72250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A208BF9-9E21-6755-CBC8-96C8EC59B7F3}"/>
              </a:ext>
            </a:extLst>
          </p:cNvPr>
          <p:cNvSpPr txBox="1"/>
          <p:nvPr/>
        </p:nvSpPr>
        <p:spPr>
          <a:xfrm>
            <a:off x="-1703652" y="4512823"/>
            <a:ext cx="60946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rgbClr val="FF0000"/>
                </a:solidFill>
              </a:rPr>
              <a:t>request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A4387E1-0EF7-912A-A349-CE9643AC6E4A}"/>
              </a:ext>
            </a:extLst>
          </p:cNvPr>
          <p:cNvSpPr txBox="1"/>
          <p:nvPr/>
        </p:nvSpPr>
        <p:spPr>
          <a:xfrm>
            <a:off x="-1665180" y="4723333"/>
            <a:ext cx="53251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accent1"/>
                </a:solidFill>
              </a:rPr>
              <a:t>replay</a:t>
            </a:r>
            <a:endParaRPr lang="it-IT" dirty="0">
              <a:solidFill>
                <a:schemeClr val="accent1"/>
              </a:solidFill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4300E204-43F0-D28C-A810-794E3CFC9E47}"/>
              </a:ext>
            </a:extLst>
          </p:cNvPr>
          <p:cNvSpPr txBox="1"/>
          <p:nvPr/>
        </p:nvSpPr>
        <p:spPr>
          <a:xfrm>
            <a:off x="-1180125" y="4450667"/>
            <a:ext cx="91082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600" dirty="0"/>
              <a:t>(timestamp, </a:t>
            </a:r>
            <a:r>
              <a:rPr lang="it-IT" sz="600" dirty="0" err="1"/>
              <a:t>node_id</a:t>
            </a:r>
            <a:r>
              <a:rPr lang="it-IT" sz="600" dirty="0"/>
              <a:t>)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B792613-19D7-B09B-39BF-E91EA3A69C7F}"/>
              </a:ext>
            </a:extLst>
          </p:cNvPr>
          <p:cNvCxnSpPr/>
          <p:nvPr/>
        </p:nvCxnSpPr>
        <p:spPr>
          <a:xfrm>
            <a:off x="-7754354" y="1665249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65C847B-EE04-FFE9-4F4A-01378702D783}"/>
              </a:ext>
            </a:extLst>
          </p:cNvPr>
          <p:cNvCxnSpPr>
            <a:cxnSpLocks/>
          </p:cNvCxnSpPr>
          <p:nvPr/>
        </p:nvCxnSpPr>
        <p:spPr>
          <a:xfrm>
            <a:off x="-7754354" y="2627973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483E7A43-3927-B354-CC25-BFC9E89AC198}"/>
              </a:ext>
            </a:extLst>
          </p:cNvPr>
          <p:cNvCxnSpPr/>
          <p:nvPr/>
        </p:nvCxnSpPr>
        <p:spPr>
          <a:xfrm>
            <a:off x="-7754354" y="3739376"/>
            <a:ext cx="6913756" cy="0"/>
          </a:xfrm>
          <a:prstGeom prst="line">
            <a:avLst/>
          </a:prstGeom>
          <a:ln w="38100">
            <a:solidFill>
              <a:schemeClr val="bg1">
                <a:lumMod val="2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9380F87-F421-DC62-D4D8-7A66A1FA016C}"/>
              </a:ext>
            </a:extLst>
          </p:cNvPr>
          <p:cNvSpPr txBox="1"/>
          <p:nvPr/>
        </p:nvSpPr>
        <p:spPr>
          <a:xfrm>
            <a:off x="-736520" y="1511360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C1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B0EA9B98-0A5C-D5C9-E654-30816FD6CFB4}"/>
              </a:ext>
            </a:extLst>
          </p:cNvPr>
          <p:cNvSpPr txBox="1"/>
          <p:nvPr/>
        </p:nvSpPr>
        <p:spPr>
          <a:xfrm>
            <a:off x="-736520" y="2417861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C2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AAC3D7D-24D2-1CEF-2114-7BA51912B74A}"/>
              </a:ext>
            </a:extLst>
          </p:cNvPr>
          <p:cNvSpPr txBox="1"/>
          <p:nvPr/>
        </p:nvSpPr>
        <p:spPr>
          <a:xfrm>
            <a:off x="-736520" y="3585487"/>
            <a:ext cx="4138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C3</a:t>
            </a:r>
          </a:p>
        </p:txBody>
      </p:sp>
      <p:sp>
        <p:nvSpPr>
          <p:cNvPr id="17" name="Rectangle 2">
            <a:extLst>
              <a:ext uri="{FF2B5EF4-FFF2-40B4-BE49-F238E27FC236}">
                <a16:creationId xmlns:a16="http://schemas.microsoft.com/office/drawing/2014/main" id="{F1DC31A8-AFE0-8AE9-81B1-3C1F3F2693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425" y="1436040"/>
            <a:ext cx="3716146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AutoNum type="arabicPeriod"/>
            </a:pPr>
            <a:r>
              <a:rPr lang="it-IT" b="1" dirty="0" err="1">
                <a:solidFill>
                  <a:schemeClr val="dk1"/>
                </a:solidFill>
                <a:latin typeface="Montserrat"/>
              </a:rPr>
              <a:t>Efficiency</a:t>
            </a:r>
            <a:r>
              <a:rPr lang="it-IT" b="1" dirty="0">
                <a:solidFill>
                  <a:schemeClr val="dk1"/>
                </a:solidFill>
                <a:latin typeface="Montserrat"/>
              </a:rPr>
              <a:t> in </a:t>
            </a:r>
            <a:r>
              <a:rPr lang="it-IT" b="1" dirty="0" err="1">
                <a:solidFill>
                  <a:schemeClr val="dk1"/>
                </a:solidFill>
                <a:latin typeface="Montserrat"/>
              </a:rPr>
              <a:t>communication</a:t>
            </a:r>
            <a:endParaRPr lang="it-IT" b="1" dirty="0">
              <a:solidFill>
                <a:schemeClr val="dk1"/>
              </a:solidFill>
              <a:latin typeface="Montserrat"/>
            </a:endParaRPr>
          </a:p>
          <a:p>
            <a:pPr marL="342900" indent="-342900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AutoNum type="arabicPeriod"/>
            </a:pPr>
            <a:endParaRPr lang="it-IT" b="1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  <a:latin typeface="Montserrat"/>
              </a:rPr>
              <a:t>Only 2(N−1) messages per critical section access.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endParaRPr lang="en-US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  <a:latin typeface="Montserrat"/>
              </a:rPr>
              <a:t>Better than Lamport 3(N−1) messages.</a:t>
            </a:r>
            <a:endParaRPr lang="it-IT" dirty="0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3FC3898-91B1-482C-E82F-6C954889B33E}"/>
              </a:ext>
            </a:extLst>
          </p:cNvPr>
          <p:cNvSpPr txBox="1"/>
          <p:nvPr/>
        </p:nvSpPr>
        <p:spPr>
          <a:xfrm>
            <a:off x="718424" y="898514"/>
            <a:ext cx="26388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</a:rPr>
              <a:t>WHY RICART-AGRAWALA?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5D8D4586-B5BD-CE8B-91EF-6E97C8936150}"/>
              </a:ext>
            </a:extLst>
          </p:cNvPr>
          <p:cNvSpPr txBox="1"/>
          <p:nvPr/>
        </p:nvSpPr>
        <p:spPr>
          <a:xfrm>
            <a:off x="8848510" y="4848146"/>
            <a:ext cx="3064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17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92DF60D-DA24-B78E-292E-12B76B299FC3}"/>
              </a:ext>
            </a:extLst>
          </p:cNvPr>
          <p:cNvSpPr txBox="1"/>
          <p:nvPr/>
        </p:nvSpPr>
        <p:spPr>
          <a:xfrm>
            <a:off x="718424" y="3366716"/>
            <a:ext cx="371614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4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2. </a:t>
            </a:r>
            <a:r>
              <a:rPr lang="it-IT" b="1" dirty="0" err="1">
                <a:solidFill>
                  <a:schemeClr val="dk1"/>
                </a:solidFill>
                <a:latin typeface="Montserrat"/>
              </a:rPr>
              <a:t>Tokenless</a:t>
            </a:r>
            <a:endParaRPr lang="it-IT" b="1" dirty="0">
              <a:solidFill>
                <a:schemeClr val="dk1"/>
              </a:solidFill>
              <a:latin typeface="Montserrat"/>
            </a:endParaRPr>
          </a:p>
          <a:p>
            <a:pPr lvl="4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it-IT" b="1" dirty="0">
              <a:solidFill>
                <a:schemeClr val="dk1"/>
              </a:solidFill>
              <a:latin typeface="Montserrat"/>
            </a:endParaRPr>
          </a:p>
          <a:p>
            <a:pPr lvl="4"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  <a:latin typeface="Montserrat"/>
              </a:rPr>
              <a:t>The algorithm does not consume network bandwidth when no process requires access to common resources.</a:t>
            </a:r>
            <a:endParaRPr lang="it-IT" dirty="0">
              <a:solidFill>
                <a:schemeClr val="dk1"/>
              </a:solidFill>
              <a:latin typeface="Montserrat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72CDCEE-A28C-11C3-790C-20CBDE8BCFFA}"/>
              </a:ext>
            </a:extLst>
          </p:cNvPr>
          <p:cNvSpPr txBox="1"/>
          <p:nvPr/>
        </p:nvSpPr>
        <p:spPr>
          <a:xfrm>
            <a:off x="4709432" y="1436039"/>
            <a:ext cx="413907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3. Easy to </a:t>
            </a:r>
            <a:r>
              <a:rPr lang="it-IT" b="1" dirty="0" err="1">
                <a:solidFill>
                  <a:schemeClr val="dk1"/>
                </a:solidFill>
                <a:latin typeface="Montserrat"/>
              </a:rPr>
              <a:t>deploy</a:t>
            </a:r>
            <a:endParaRPr lang="it-IT" b="1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it-IT" b="1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  <a:latin typeface="Montserrat"/>
              </a:rPr>
              <a:t>Based on logical timestamps and ordered queue.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endParaRPr lang="en-US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  <a:latin typeface="Montserrat"/>
              </a:rPr>
              <a:t>Clear management of request priorities</a:t>
            </a:r>
            <a:r>
              <a:rPr lang="it-IT" dirty="0">
                <a:solidFill>
                  <a:schemeClr val="dk1"/>
                </a:solidFill>
                <a:latin typeface="Montserrat"/>
              </a:rPr>
              <a:t>.</a:t>
            </a:r>
          </a:p>
          <a:p>
            <a:endParaRPr lang="it-IT" dirty="0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A494445-A577-25FF-599B-3786B3F05B96}"/>
              </a:ext>
            </a:extLst>
          </p:cNvPr>
          <p:cNvSpPr txBox="1"/>
          <p:nvPr/>
        </p:nvSpPr>
        <p:spPr>
          <a:xfrm>
            <a:off x="4709432" y="3366716"/>
            <a:ext cx="404352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it-IT" b="1" dirty="0">
                <a:solidFill>
                  <a:schemeClr val="dk1"/>
                </a:solidFill>
                <a:latin typeface="Montserrat"/>
              </a:rPr>
              <a:t>4. </a:t>
            </a:r>
            <a:r>
              <a:rPr lang="it-IT" b="1" dirty="0" err="1">
                <a:solidFill>
                  <a:schemeClr val="dk1"/>
                </a:solidFill>
                <a:latin typeface="Montserrat"/>
              </a:rPr>
              <a:t>Fairness</a:t>
            </a:r>
            <a:r>
              <a:rPr lang="it-IT" b="1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it-IT" b="1" dirty="0" err="1">
                <a:solidFill>
                  <a:schemeClr val="dk1"/>
                </a:solidFill>
                <a:latin typeface="Montserrat"/>
              </a:rPr>
              <a:t>guaranteed</a:t>
            </a:r>
            <a:endParaRPr lang="it-IT" b="1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  <a:latin typeface="Montserrat"/>
              </a:rPr>
              <a:t>Equitable access to the critical section thanks to timestamps.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endParaRPr lang="en-US" dirty="0">
              <a:solidFill>
                <a:schemeClr val="dk1"/>
              </a:solidFill>
              <a:latin typeface="Montserra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/>
              <a:buChar char="•"/>
            </a:pPr>
            <a:r>
              <a:rPr lang="it-IT" dirty="0" err="1">
                <a:solidFill>
                  <a:schemeClr val="dk1"/>
                </a:solidFill>
                <a:latin typeface="Montserrat"/>
              </a:rPr>
              <a:t>Avoid</a:t>
            </a:r>
            <a:r>
              <a:rPr lang="it-IT" dirty="0">
                <a:solidFill>
                  <a:schemeClr val="dk1"/>
                </a:solidFill>
                <a:latin typeface="Montserrat"/>
              </a:rPr>
              <a:t> </a:t>
            </a:r>
            <a:r>
              <a:rPr lang="it-IT" dirty="0" err="1">
                <a:solidFill>
                  <a:schemeClr val="dk1"/>
                </a:solidFill>
                <a:latin typeface="Montserrat"/>
              </a:rPr>
              <a:t>starvation</a:t>
            </a:r>
            <a:r>
              <a:rPr lang="it-IT" dirty="0">
                <a:solidFill>
                  <a:schemeClr val="dk1"/>
                </a:solidFill>
                <a:latin typeface="Montserrat"/>
              </a:rPr>
              <a:t>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83061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8D202250-9E29-9A9F-E6E7-0133CC91739C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03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1323BBD-0120-CAF1-7175-492D8431A746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MUTUAL EXCLUSION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5F551F0B-63BA-E4F6-FDD8-91A6C8B839D6}"/>
              </a:ext>
            </a:extLst>
          </p:cNvPr>
          <p:cNvSpPr txBox="1"/>
          <p:nvPr/>
        </p:nvSpPr>
        <p:spPr>
          <a:xfrm>
            <a:off x="634198" y="1241770"/>
            <a:ext cx="4724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solidFill>
                  <a:srgbClr val="CA1517"/>
                </a:solidFill>
                <a:latin typeface="Passion One"/>
              </a:rPr>
              <a:t>HOW IT WAS INTEGRATED INTO THE APPLICATION</a:t>
            </a:r>
            <a:endParaRPr lang="it-IT" sz="2000" dirty="0">
              <a:solidFill>
                <a:srgbClr val="CA1517"/>
              </a:solidFill>
              <a:latin typeface="Passion One"/>
            </a:endParaRPr>
          </a:p>
        </p:txBody>
      </p:sp>
      <p:sp>
        <p:nvSpPr>
          <p:cNvPr id="22" name="Google Shape;4204;p58">
            <a:extLst>
              <a:ext uri="{FF2B5EF4-FFF2-40B4-BE49-F238E27FC236}">
                <a16:creationId xmlns:a16="http://schemas.microsoft.com/office/drawing/2014/main" id="{91B31493-EBB7-5A74-E953-8C3BB1180171}"/>
              </a:ext>
            </a:extLst>
          </p:cNvPr>
          <p:cNvSpPr/>
          <p:nvPr/>
        </p:nvSpPr>
        <p:spPr>
          <a:xfrm>
            <a:off x="-343086" y="2216365"/>
            <a:ext cx="3006773" cy="1897380"/>
          </a:xfrm>
          <a:prstGeom prst="chevron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en-US" dirty="0">
                <a:solidFill>
                  <a:schemeClr val="dk1"/>
                </a:solidFill>
                <a:latin typeface="Montserrat"/>
                <a:sym typeface="Inter"/>
              </a:rPr>
              <a:t>The waiter captures the order and confirms the summary</a:t>
            </a:r>
            <a:endParaRPr lang="it-IT" dirty="0">
              <a:solidFill>
                <a:schemeClr val="dk1"/>
              </a:solidFill>
              <a:latin typeface="Montserrat"/>
              <a:sym typeface="Inter"/>
            </a:endParaRPr>
          </a:p>
        </p:txBody>
      </p:sp>
      <p:sp>
        <p:nvSpPr>
          <p:cNvPr id="20" name="Google Shape;4204;p58">
            <a:extLst>
              <a:ext uri="{FF2B5EF4-FFF2-40B4-BE49-F238E27FC236}">
                <a16:creationId xmlns:a16="http://schemas.microsoft.com/office/drawing/2014/main" id="{CA2F2A50-2E55-2AEF-0434-6E55AD8A65F3}"/>
              </a:ext>
            </a:extLst>
          </p:cNvPr>
          <p:cNvSpPr/>
          <p:nvPr/>
        </p:nvSpPr>
        <p:spPr>
          <a:xfrm>
            <a:off x="1432560" y="2216365"/>
            <a:ext cx="3566880" cy="1897380"/>
          </a:xfrm>
          <a:prstGeom prst="chevron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en-US" dirty="0">
                <a:solidFill>
                  <a:schemeClr val="dk1"/>
                </a:solidFill>
                <a:latin typeface="Montserrat"/>
                <a:sym typeface="Inter"/>
              </a:rPr>
              <a:t>The system forwards the request for access to the WS to everyone, starting the mutual exclusion algorithm</a:t>
            </a:r>
            <a:endParaRPr lang="it-IT" dirty="0">
              <a:solidFill>
                <a:schemeClr val="dk1"/>
              </a:solidFill>
              <a:latin typeface="Montserrat"/>
              <a:sym typeface="Inter"/>
            </a:endParaRPr>
          </a:p>
        </p:txBody>
      </p:sp>
      <p:sp>
        <p:nvSpPr>
          <p:cNvPr id="21" name="Google Shape;4204;p58">
            <a:extLst>
              <a:ext uri="{FF2B5EF4-FFF2-40B4-BE49-F238E27FC236}">
                <a16:creationId xmlns:a16="http://schemas.microsoft.com/office/drawing/2014/main" id="{00DB22B6-6A52-4AFF-A99F-0D331ED09AD7}"/>
              </a:ext>
            </a:extLst>
          </p:cNvPr>
          <p:cNvSpPr/>
          <p:nvPr/>
        </p:nvSpPr>
        <p:spPr>
          <a:xfrm>
            <a:off x="3781575" y="2216365"/>
            <a:ext cx="3352269" cy="1897380"/>
          </a:xfrm>
          <a:prstGeom prst="chevron">
            <a:avLst>
              <a:gd name="adj" fmla="val 50000"/>
            </a:avLst>
          </a:prstGeom>
          <a:solidFill>
            <a:srgbClr val="E92F2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en-US" dirty="0">
                <a:solidFill>
                  <a:schemeClr val="dk1"/>
                </a:solidFill>
                <a:latin typeface="Montserrat"/>
                <a:sym typeface="Inter"/>
              </a:rPr>
              <a:t>In the critical section, the system checks the feasibility of each pizza ordered</a:t>
            </a:r>
            <a:endParaRPr lang="it-IT" dirty="0">
              <a:solidFill>
                <a:schemeClr val="dk1"/>
              </a:solidFill>
              <a:latin typeface="Montserrat"/>
              <a:sym typeface="Inter"/>
            </a:endParaRPr>
          </a:p>
        </p:txBody>
      </p:sp>
      <p:sp>
        <p:nvSpPr>
          <p:cNvPr id="23" name="Google Shape;4204;p58">
            <a:extLst>
              <a:ext uri="{FF2B5EF4-FFF2-40B4-BE49-F238E27FC236}">
                <a16:creationId xmlns:a16="http://schemas.microsoft.com/office/drawing/2014/main" id="{A6255431-40F3-E461-241F-F83F175DA7CD}"/>
              </a:ext>
            </a:extLst>
          </p:cNvPr>
          <p:cNvSpPr/>
          <p:nvPr/>
        </p:nvSpPr>
        <p:spPr>
          <a:xfrm>
            <a:off x="5791731" y="2216365"/>
            <a:ext cx="3352269" cy="1897380"/>
          </a:xfrm>
          <a:prstGeom prst="chevron">
            <a:avLst>
              <a:gd name="adj" fmla="val 50000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Clr>
                <a:schemeClr val="dk1"/>
              </a:buClr>
              <a:buSzPts val="1600"/>
            </a:pPr>
            <a:r>
              <a:rPr lang="en-US" dirty="0">
                <a:solidFill>
                  <a:schemeClr val="dk1"/>
                </a:solidFill>
                <a:latin typeface="Montserrat"/>
                <a:sym typeface="Inter"/>
              </a:rPr>
              <a:t>The system confirms the order or notifies the waiter of any pizzas that cannot be made</a:t>
            </a:r>
            <a:endParaRPr lang="it-IT" dirty="0">
              <a:solidFill>
                <a:schemeClr val="dk1"/>
              </a:solidFill>
              <a:latin typeface="Montserrat"/>
              <a:sym typeface="Inter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F24CC0A-DCE6-8242-6682-914957277595}"/>
              </a:ext>
            </a:extLst>
          </p:cNvPr>
          <p:cNvSpPr txBox="1"/>
          <p:nvPr/>
        </p:nvSpPr>
        <p:spPr>
          <a:xfrm>
            <a:off x="8837506" y="4583986"/>
            <a:ext cx="3129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18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0" grpId="0" animBg="1"/>
      <p:bldP spid="21" grpId="0" animBg="1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/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/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PROBLEM</a:t>
            </a:r>
            <a:endParaRPr dirty="0"/>
          </a:p>
        </p:txBody>
      </p:sp>
      <p:sp>
        <p:nvSpPr>
          <p:cNvPr id="746" name="Google Shape;746;p28"/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Analyze the need for synchronization among waiters to process orders.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/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/>
          <p:cNvSpPr txBox="1">
            <a:spLocks noGrp="1"/>
          </p:cNvSpPr>
          <p:nvPr>
            <p:ph type="subTitle" idx="4"/>
          </p:nvPr>
        </p:nvSpPr>
        <p:spPr>
          <a:xfrm>
            <a:off x="1577708" y="3604499"/>
            <a:ext cx="3461194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DISTRIBUTED ARCHITECTURE</a:t>
            </a:r>
            <a:endParaRPr dirty="0"/>
          </a:p>
        </p:txBody>
      </p:sp>
      <p:sp>
        <p:nvSpPr>
          <p:cNvPr id="749" name="Google Shape;749;p28"/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Describe the technologies and devices used to implement the distributed system.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0" name="Google Shape;750;p28"/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/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it-IT" dirty="0"/>
              <a:t>THE MUTUAL EXCLUSION</a:t>
            </a:r>
            <a:endParaRPr dirty="0"/>
          </a:p>
        </p:txBody>
      </p:sp>
      <p:sp>
        <p:nvSpPr>
          <p:cNvPr id="752" name="Google Shape;752;p28"/>
          <p:cNvSpPr txBox="1">
            <a:spLocks noGrp="1"/>
          </p:cNvSpPr>
          <p:nvPr>
            <p:ph type="subTitle" idx="8"/>
          </p:nvPr>
        </p:nvSpPr>
        <p:spPr>
          <a:xfrm>
            <a:off x="5906100" y="2099050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sz="1400" dirty="0"/>
              <a:t>implement the </a:t>
            </a:r>
            <a:r>
              <a:rPr lang="en-US" sz="1400" dirty="0" err="1"/>
              <a:t>Ricart-Agrawala</a:t>
            </a:r>
            <a:r>
              <a:rPr lang="en-US" sz="1400" dirty="0"/>
              <a:t> algorithm for exclusive access to information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/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/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it-IT" dirty="0"/>
              <a:t>TESTING AND EVALUATION</a:t>
            </a:r>
            <a:endParaRPr dirty="0"/>
          </a:p>
        </p:txBody>
      </p:sp>
      <p:sp>
        <p:nvSpPr>
          <p:cNvPr id="755" name="Google Shape;755;p28"/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sz="1400" dirty="0"/>
              <a:t>Present the application developed, the tests carried out and the results obtained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/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833" name="Picture 2" descr="Prisco">
            <a:extLst>
              <a:ext uri="{FF2B5EF4-FFF2-40B4-BE49-F238E27FC236}">
                <a16:creationId xmlns:a16="http://schemas.microsoft.com/office/drawing/2014/main" id="{3F910A02-77BB-249D-01AD-EE4450A86A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673308">
            <a:off x="-4474449" y="374311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305BAA80-A544-B64D-55C9-AE32192AE21E}"/>
              </a:ext>
            </a:extLst>
          </p:cNvPr>
          <p:cNvSpPr txBox="1"/>
          <p:nvPr/>
        </p:nvSpPr>
        <p:spPr>
          <a:xfrm>
            <a:off x="8887198" y="4897279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E02BDFD5-F505-38E3-794F-2DD7EFD46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B88356AE-81E1-B22F-DF4A-1783D034B3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F510B1F5-AA6A-C8A0-BD5C-EE1FD124607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PROBLEM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424A2989-4657-FCF9-229E-0E54B5F8D1E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Analyze the need for synchronization among waiters to process orders.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676A3417-03BF-F2FF-9CC0-7A4124D1F392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65BDEFB6-51D7-EF68-A96C-66F026E13D69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577708" y="3604499"/>
            <a:ext cx="3461194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DISTRIBUTED ARCHITECTURE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0EBF220A-FBB3-359C-E833-C2C2E44A2AF9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Describe the technologies and devices used to implement the distributed system.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73DB83BE-7181-ECE2-1191-672742471C5C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A976E7CF-E141-A0D1-6232-73ACB7CC4649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it-IT" dirty="0"/>
              <a:t>THE MUTUAL EXCLUSION</a:t>
            </a:r>
            <a:endParaRPr dirty="0"/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5A789D1E-F988-95BA-A920-6B38A80BDE04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099050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sz="1400" dirty="0"/>
              <a:t>implement the </a:t>
            </a:r>
            <a:r>
              <a:rPr lang="en-US" sz="1400" dirty="0" err="1"/>
              <a:t>Ricart-Agrawala</a:t>
            </a:r>
            <a:r>
              <a:rPr lang="en-US" sz="1400" dirty="0"/>
              <a:t> algorithm for exclusive access to information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8063C158-4F08-C663-B677-08C3B54D807B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C3423A42-E48A-6286-ABB8-5694A97447F5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it-IT" dirty="0"/>
              <a:t>TESTING AND EVALUATION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6756E73C-008B-B253-E41B-E76FF79DD885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sz="1400" dirty="0"/>
              <a:t>Present the application developed, the tests carried out and the results obtained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46DFEB06-351B-EC7D-857F-6E8EA7DEE31F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0866A9D1-9281-AEBC-67A2-82866271D00E}"/>
              </a:ext>
            </a:extLst>
          </p:cNvPr>
          <p:cNvSpPr txBox="1"/>
          <p:nvPr/>
        </p:nvSpPr>
        <p:spPr>
          <a:xfrm>
            <a:off x="8887198" y="4897279"/>
            <a:ext cx="30970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it-IT" sz="10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11048940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AE733444-09E2-DCC8-14B6-3F7AFC3BF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39032A33-6F69-F108-316E-6A96A7EA1E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26789" y="2571750"/>
            <a:ext cx="6290422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it-IT" dirty="0"/>
              <a:t>TESTING AND EVALUATION</a:t>
            </a:r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BBD73C2A-FDF6-BFDD-84CE-EAF759374F8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86881D1C-C459-8323-DFF8-57D28AAA42F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70002" y="4016511"/>
            <a:ext cx="7803996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dirty="0"/>
              <a:t>We present the application, the tests conducted and the results obtained.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3FC1922-16F7-B6A9-F282-22B4B998411E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143D3013-ABF4-3F56-F9E9-8535764D09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679988" y="5483223"/>
            <a:ext cx="1784023" cy="384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35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399BE72F-2721-6649-E2DD-37BDBB96CA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73C7CD5-8EC8-56AD-0C18-C168E798FFCD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218B2EB-B8EA-E183-6247-D1FFEC803192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TESTING AND EVALUATION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724CB517-35E9-EA53-B329-056D99C272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850973" y="815936"/>
            <a:ext cx="1784023" cy="38411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BA9C36A-961A-22EE-6979-39CCD57E2D33}"/>
              </a:ext>
            </a:extLst>
          </p:cNvPr>
          <p:cNvSpPr txBox="1"/>
          <p:nvPr/>
        </p:nvSpPr>
        <p:spPr>
          <a:xfrm>
            <a:off x="8696110" y="4897279"/>
            <a:ext cx="30328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21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CC36B8A3-4A77-CCD9-B765-2ED05D9EA8FA}"/>
              </a:ext>
            </a:extLst>
          </p:cNvPr>
          <p:cNvSpPr/>
          <p:nvPr/>
        </p:nvSpPr>
        <p:spPr>
          <a:xfrm>
            <a:off x="5358384" y="815936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08839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543FF193-123B-04B4-0D73-0A23D5003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D7252B3-538D-4480-418E-DBD27EF6D81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C9A7793-1349-0581-5BEC-F0237F764BF4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TESTING AND EVALUATION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54" name="Immagine 53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9ACE03D6-E2F2-F598-0194-042C026E28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90"/>
          <a:stretch/>
        </p:blipFill>
        <p:spPr>
          <a:xfrm>
            <a:off x="3855746" y="815936"/>
            <a:ext cx="1774477" cy="384115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6D6DF9B-E709-2AC5-12AE-7868F9E8C4BF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31386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508EE6DE-4CA8-4B5B-DAB1-45C3DB50F4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Immagine 55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E59DF85C-9510-43EC-79B7-8056C40929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90"/>
          <a:stretch/>
        </p:blipFill>
        <p:spPr>
          <a:xfrm>
            <a:off x="3855746" y="815936"/>
            <a:ext cx="1774477" cy="3841155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FE6C800-CBF1-8D86-5CAA-7EB182D95175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742909B-91EB-ECDE-DC98-EBB2BAE3107F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TESTING AND EVALUATION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0A57A72-2DBC-2E69-BA0A-F52EE16E3F4C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1780E8DB-546E-EFEC-56CE-566CDF07DB40}"/>
              </a:ext>
            </a:extLst>
          </p:cNvPr>
          <p:cNvSpPr/>
          <p:nvPr/>
        </p:nvSpPr>
        <p:spPr>
          <a:xfrm>
            <a:off x="3855746" y="851496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2156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2D9859AA-AFC3-1AC0-16B6-90451ED9F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C74C650-C134-FFC4-7122-3AD5C1B50939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FBEA9EC0-721F-F1B7-D1AB-8252825133EA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TESTING AND EVALUATION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2" name="Immagine 1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162AECD6-0842-D481-1251-2324B03495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679988" y="815936"/>
            <a:ext cx="1784023" cy="38411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DC554F9-F3C3-D717-3C1E-99329209E40D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68FB8F49-8099-A111-4EB7-9D7BA5F64D7F}"/>
              </a:ext>
            </a:extLst>
          </p:cNvPr>
          <p:cNvSpPr/>
          <p:nvPr/>
        </p:nvSpPr>
        <p:spPr>
          <a:xfrm>
            <a:off x="4830064" y="3193376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4494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A5ECE46D-CB44-5694-7E2B-0BEAEAE21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6268CEB-01F5-D421-2729-C197BCDA290F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6BF7EE36-C053-748A-5F54-63E4D217D40D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TESTING AND EVALUATION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37" name="Immagine 36" descr="Immagine che contiene testo, schermata, multimediale, software&#10;&#10;Descrizione generata automaticamente">
            <a:extLst>
              <a:ext uri="{FF2B5EF4-FFF2-40B4-BE49-F238E27FC236}">
                <a16:creationId xmlns:a16="http://schemas.microsoft.com/office/drawing/2014/main" id="{74A3F60D-A051-2291-A234-AF03A87395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679988" y="815936"/>
            <a:ext cx="1784023" cy="38411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4711EC1D-DE3E-B26E-A59C-45F8E85F65F9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A8DD6441-5707-8BBE-2BFE-49CA9298AA25}"/>
              </a:ext>
            </a:extLst>
          </p:cNvPr>
          <p:cNvSpPr/>
          <p:nvPr/>
        </p:nvSpPr>
        <p:spPr>
          <a:xfrm>
            <a:off x="4764024" y="3319741"/>
            <a:ext cx="376936" cy="367704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2698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67534384-9F0D-0A01-3D83-0C62F1C0C4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5F0D66E-18FE-A741-E71A-9BA69B903720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53701DA-88EB-7FAD-C212-A6274BB99A6D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TESTING AND EVALUATION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4" name="Immagine 3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620CDE41-42DE-CE69-3CA9-B0B2BC6224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12"/>
          <a:stretch/>
        </p:blipFill>
        <p:spPr>
          <a:xfrm>
            <a:off x="3850972" y="815936"/>
            <a:ext cx="1784023" cy="3841156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71E71A10-F9E7-CAC1-C4E0-2D8A9995F745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7" name="Ovale 6">
            <a:extLst>
              <a:ext uri="{FF2B5EF4-FFF2-40B4-BE49-F238E27FC236}">
                <a16:creationId xmlns:a16="http://schemas.microsoft.com/office/drawing/2014/main" id="{E6478625-C4FD-10D6-2FEF-1E784EE75681}"/>
              </a:ext>
            </a:extLst>
          </p:cNvPr>
          <p:cNvSpPr/>
          <p:nvPr/>
        </p:nvSpPr>
        <p:spPr>
          <a:xfrm>
            <a:off x="5004816" y="4327564"/>
            <a:ext cx="391632" cy="3777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1255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2C084F26-CDB6-F7B2-C629-76E9D11BC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A009386-E7E3-5C54-C481-44B5B2C5E8D3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534A085-7FFE-6DF8-BF7D-4D12017CB4ED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TESTING AND EVALUATION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40" name="Immagine 39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E2253F23-7202-3BC5-A3EE-75F861D9F3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8"/>
          <a:stretch/>
        </p:blipFill>
        <p:spPr>
          <a:xfrm>
            <a:off x="3677252" y="815936"/>
            <a:ext cx="1789495" cy="384115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1C2A52C-FD8B-87F3-EB69-A9F998B92411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9C3E4492-4A84-50C7-1EA2-E77C03DD1477}"/>
              </a:ext>
            </a:extLst>
          </p:cNvPr>
          <p:cNvSpPr/>
          <p:nvPr/>
        </p:nvSpPr>
        <p:spPr>
          <a:xfrm>
            <a:off x="3992880" y="3991952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5297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8D399277-16B2-F10D-B5C9-0961068042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0A5B908-18BB-A73B-3176-6CD6CE141CF0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7F57292-B80D-4F69-6716-E6E16CC55460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TESTING AND EVALUATION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46" name="Immagine 45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9DF56DE9-502E-B321-8B99-5FC17B1FBD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4"/>
          <a:stretch/>
        </p:blipFill>
        <p:spPr>
          <a:xfrm>
            <a:off x="3677277" y="815936"/>
            <a:ext cx="1789446" cy="3841157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A9728C8F-1B3B-D4EC-9F8D-BF601579C122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D8453A61-ECCD-4D5D-7C36-5F1130606588}"/>
              </a:ext>
            </a:extLst>
          </p:cNvPr>
          <p:cNvSpPr/>
          <p:nvPr/>
        </p:nvSpPr>
        <p:spPr>
          <a:xfrm>
            <a:off x="4742984" y="2906864"/>
            <a:ext cx="288000" cy="28800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1840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/>
          <p:cNvSpPr txBox="1">
            <a:spLocks noGrp="1"/>
          </p:cNvSpPr>
          <p:nvPr>
            <p:ph type="title"/>
          </p:nvPr>
        </p:nvSpPr>
        <p:spPr>
          <a:xfrm>
            <a:off x="2117597" y="2308838"/>
            <a:ext cx="5348677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THE PROBLEM</a:t>
            </a:r>
            <a:endParaRPr dirty="0"/>
          </a:p>
        </p:txBody>
      </p:sp>
      <p:sp>
        <p:nvSpPr>
          <p:cNvPr id="928" name="Google Shape;928;p31"/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929" name="Google Shape;929;p31"/>
          <p:cNvSpPr txBox="1">
            <a:spLocks noGrp="1"/>
          </p:cNvSpPr>
          <p:nvPr>
            <p:ph type="subTitle" idx="1"/>
          </p:nvPr>
        </p:nvSpPr>
        <p:spPr>
          <a:xfrm>
            <a:off x="2235150" y="3319538"/>
            <a:ext cx="4673700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dirty="0"/>
              <a:t>Brief discussion of the problem and definition of the objectives set.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EAB2309-2772-CF77-C420-20BAFFC298F7}"/>
              </a:ext>
            </a:extLst>
          </p:cNvPr>
          <p:cNvSpPr txBox="1"/>
          <p:nvPr/>
        </p:nvSpPr>
        <p:spPr>
          <a:xfrm>
            <a:off x="8848510" y="4848146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>
          <a:extLst>
            <a:ext uri="{FF2B5EF4-FFF2-40B4-BE49-F238E27FC236}">
              <a16:creationId xmlns:a16="http://schemas.microsoft.com/office/drawing/2014/main" id="{BFDA5B95-44CF-F176-8FE2-8F174BE31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0C212C3-53C2-208F-1152-2771E0811D2D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04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2B5277B-6710-8B26-95F4-FA7B55CC2579}"/>
              </a:ext>
            </a:extLst>
          </p:cNvPr>
          <p:cNvSpPr txBox="1"/>
          <p:nvPr/>
        </p:nvSpPr>
        <p:spPr>
          <a:xfrm>
            <a:off x="854925" y="415826"/>
            <a:ext cx="388805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TESTING AND EVALUATION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48" name="Immagine 47" descr="Immagine che contiene testo, elettronica, schermata, Carattere&#10;&#10;Descrizione generata automaticamente">
            <a:extLst>
              <a:ext uri="{FF2B5EF4-FFF2-40B4-BE49-F238E27FC236}">
                <a16:creationId xmlns:a16="http://schemas.microsoft.com/office/drawing/2014/main" id="{33F04710-ABCF-C567-5B18-6CDCCF62C04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04"/>
          <a:stretch/>
        </p:blipFill>
        <p:spPr>
          <a:xfrm>
            <a:off x="3677278" y="886519"/>
            <a:ext cx="1789444" cy="3841155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8EA2C4A-726C-969F-D8F1-19F11905D8E9}"/>
              </a:ext>
            </a:extLst>
          </p:cNvPr>
          <p:cNvSpPr txBox="1"/>
          <p:nvPr/>
        </p:nvSpPr>
        <p:spPr>
          <a:xfrm>
            <a:off x="8848510" y="4848146"/>
            <a:ext cx="3417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9705162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Google Shape;3055;p49"/>
          <p:cNvSpPr txBox="1"/>
          <p:nvPr/>
        </p:nvSpPr>
        <p:spPr>
          <a:xfrm>
            <a:off x="5149199" y="4342800"/>
            <a:ext cx="32748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Please keep this slide for attribution</a:t>
            </a:r>
            <a:endParaRPr b="1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2E7A7F0-7B61-B567-95C7-C85E7644F1F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352" t="6239"/>
          <a:stretch/>
        </p:blipFill>
        <p:spPr>
          <a:xfrm>
            <a:off x="4859963" y="2976968"/>
            <a:ext cx="4137521" cy="201856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D12AD01-58E0-7CF5-E707-9ED10CE9A854}"/>
              </a:ext>
            </a:extLst>
          </p:cNvPr>
          <p:cNvSpPr txBox="1"/>
          <p:nvPr/>
        </p:nvSpPr>
        <p:spPr>
          <a:xfrm>
            <a:off x="58559" y="4539042"/>
            <a:ext cx="537488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50" dirty="0" err="1">
                <a:solidFill>
                  <a:schemeClr val="dk1"/>
                </a:solidFill>
                <a:latin typeface="Montserrat"/>
                <a:sym typeface="Montserrat"/>
              </a:rPr>
              <a:t>References</a:t>
            </a:r>
            <a:r>
              <a:rPr lang="it-IT" sz="1050" dirty="0">
                <a:solidFill>
                  <a:schemeClr val="dk1"/>
                </a:solidFill>
                <a:latin typeface="Montserrat"/>
                <a:sym typeface="Montserrat"/>
              </a:rPr>
              <a:t>: </a:t>
            </a:r>
            <a:endParaRPr lang="en-US" sz="105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dk1"/>
                </a:solidFill>
                <a:latin typeface="Montserrat"/>
                <a:sym typeface="Montserrat"/>
              </a:rPr>
              <a:t>G. </a:t>
            </a:r>
            <a:r>
              <a:rPr lang="en-US" sz="1050" dirty="0" err="1">
                <a:solidFill>
                  <a:schemeClr val="dk1"/>
                </a:solidFill>
                <a:latin typeface="Montserrat"/>
                <a:sym typeface="Montserrat"/>
              </a:rPr>
              <a:t>Coulouris</a:t>
            </a:r>
            <a:r>
              <a:rPr lang="en-US" sz="1050" dirty="0">
                <a:solidFill>
                  <a:schemeClr val="dk1"/>
                </a:solidFill>
                <a:latin typeface="Montserrat"/>
                <a:sym typeface="Montserrat"/>
              </a:rPr>
              <a:t> et al.: Distributed Systems: Concepts and Design, V ed., 2012.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chemeClr val="dk1"/>
                </a:solidFill>
                <a:latin typeface="Montserrat"/>
                <a:sym typeface="Montserrat"/>
              </a:rPr>
              <a:t>Slides of the Course</a:t>
            </a:r>
            <a:endParaRPr lang="it-IT" sz="1050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  <p:pic>
        <p:nvPicPr>
          <p:cNvPr id="2" name="Picture 2" descr="Prisco">
            <a:extLst>
              <a:ext uri="{FF2B5EF4-FFF2-40B4-BE49-F238E27FC236}">
                <a16:creationId xmlns:a16="http://schemas.microsoft.com/office/drawing/2014/main" id="{C76DA2E6-41C0-D373-5A7E-7907A52F8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70135" y="313423"/>
            <a:ext cx="4740270" cy="42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E fuori nevica_1411_1471">
            <a:hlinkClick r:id="" action="ppaction://media"/>
            <a:extLst>
              <a:ext uri="{FF2B5EF4-FFF2-40B4-BE49-F238E27FC236}">
                <a16:creationId xmlns:a16="http://schemas.microsoft.com/office/drawing/2014/main" id="{F338F20A-375F-603D-A313-6E22A65BCBB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8099"/>
                </p14:media>
              </p:ext>
            </p:extLst>
          </p:nvPr>
        </p:nvPicPr>
        <p:blipFill>
          <a:blip r:embed="rId7"/>
          <a:srcRect l="2799" t="1084" r="2462"/>
          <a:stretch/>
        </p:blipFill>
        <p:spPr>
          <a:xfrm>
            <a:off x="2600221" y="802229"/>
            <a:ext cx="4519484" cy="3539041"/>
          </a:xfrm>
          <a:prstGeom prst="rect">
            <a:avLst/>
          </a:prstGeom>
        </p:spPr>
      </p:pic>
      <p:sp>
        <p:nvSpPr>
          <p:cNvPr id="3052" name="Google Shape;3052;p49"/>
          <p:cNvSpPr txBox="1">
            <a:spLocks noGrp="1"/>
          </p:cNvSpPr>
          <p:nvPr>
            <p:ph type="title"/>
          </p:nvPr>
        </p:nvSpPr>
        <p:spPr>
          <a:xfrm>
            <a:off x="1335819" y="-92541"/>
            <a:ext cx="6472362" cy="956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sz="4000" dirty="0"/>
              <a:t>THANK YOU FOR YOUR ATTENTION!</a:t>
            </a:r>
            <a:endParaRPr sz="4000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DB176970-C616-0D13-A136-009CAA830EE5}"/>
              </a:ext>
            </a:extLst>
          </p:cNvPr>
          <p:cNvSpPr txBox="1"/>
          <p:nvPr/>
        </p:nvSpPr>
        <p:spPr>
          <a:xfrm>
            <a:off x="6683822" y="4612138"/>
            <a:ext cx="2785298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800"/>
              <a:buFont typeface="Montserrat"/>
              <a:buNone/>
              <a:tabLst/>
              <a:defRPr/>
            </a:pPr>
            <a:r>
              <a:rPr kumimoji="0" lang="it-IT" sz="105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Simone Montella </a:t>
            </a:r>
            <a:r>
              <a:rPr kumimoji="0" lang="it-IT" sz="7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M63001566</a:t>
            </a:r>
            <a:endParaRPr kumimoji="0" lang="it-IT" sz="1050" b="0" i="0" u="none" strike="noStrike" kern="0" cap="none" spc="0" normalizeH="0" baseline="0" noProof="0" dirty="0">
              <a:ln>
                <a:noFill/>
              </a:ln>
              <a:solidFill>
                <a:srgbClr val="481F10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2800"/>
              <a:buFont typeface="Montserrat"/>
              <a:buNone/>
              <a:tabLst/>
              <a:defRPr/>
            </a:pPr>
            <a:r>
              <a:rPr kumimoji="0" lang="it-IT" sz="105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Angelo Andrea Nozzolillo </a:t>
            </a:r>
            <a:r>
              <a:rPr kumimoji="0" lang="it-IT" sz="700" b="0" i="0" u="none" strike="noStrike" kern="0" cap="none" spc="0" normalizeH="0" baseline="0" noProof="0" dirty="0">
                <a:ln>
                  <a:noFill/>
                </a:ln>
                <a:solidFill>
                  <a:srgbClr val="481F10"/>
                </a:solidFill>
                <a:effectLst/>
                <a:uLnTx/>
                <a:uFillTx/>
                <a:latin typeface="Montserrat"/>
                <a:sym typeface="Montserrat"/>
              </a:rPr>
              <a:t>M63001602</a:t>
            </a:r>
            <a:endParaRPr kumimoji="0" lang="it-IT" sz="1050" b="0" i="0" u="none" strike="noStrike" kern="0" cap="none" spc="0" normalizeH="0" baseline="0" noProof="0" dirty="0">
              <a:ln>
                <a:noFill/>
              </a:ln>
              <a:solidFill>
                <a:srgbClr val="481F10"/>
              </a:solidFill>
              <a:effectLst/>
              <a:uLnTx/>
              <a:uFillTx/>
              <a:latin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3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34E12D8C-8388-AB93-CD36-03C1B0095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D7E6447-7929-17DB-547B-D91B3DD4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608562B6-B6CE-D5B6-56EC-20A3AFEF58AB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E1763B48-C68A-64CE-C368-2BF7F59A0CE7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PROBLEM</a:t>
            </a:r>
            <a:endParaRPr lang="it-IT" sz="2000" dirty="0"/>
          </a:p>
        </p:txBody>
      </p:sp>
      <p:sp>
        <p:nvSpPr>
          <p:cNvPr id="5" name="Sottotitolo 4">
            <a:extLst>
              <a:ext uri="{FF2B5EF4-FFF2-40B4-BE49-F238E27FC236}">
                <a16:creationId xmlns:a16="http://schemas.microsoft.com/office/drawing/2014/main" id="{A04F63DB-A5CC-195D-DB82-CC224C205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547" y="1449845"/>
            <a:ext cx="3829529" cy="2533541"/>
          </a:xfrm>
        </p:spPr>
        <p:txBody>
          <a:bodyPr/>
          <a:lstStyle/>
          <a:p>
            <a:pPr marL="0" lvl="0" indent="0" algn="l">
              <a:buClr>
                <a:srgbClr val="481F10"/>
              </a:buClr>
              <a:defRPr/>
            </a:pPr>
            <a:r>
              <a:rPr lang="en-US" dirty="0">
                <a:solidFill>
                  <a:srgbClr val="481F10"/>
                </a:solidFill>
              </a:rPr>
              <a:t>The problem faced concerns the management of </a:t>
            </a:r>
            <a:r>
              <a:rPr lang="en-US" b="1" dirty="0">
                <a:solidFill>
                  <a:srgbClr val="481F10"/>
                </a:solidFill>
              </a:rPr>
              <a:t>orders</a:t>
            </a:r>
            <a:r>
              <a:rPr lang="en-US" dirty="0">
                <a:solidFill>
                  <a:srgbClr val="481F10"/>
                </a:solidFill>
              </a:rPr>
              <a:t> in a pizzeria.</a:t>
            </a:r>
          </a:p>
          <a:p>
            <a:pPr marL="0" lvl="0" indent="0" algn="l">
              <a:buClr>
                <a:srgbClr val="481F10"/>
              </a:buClr>
              <a:defRPr/>
            </a:pPr>
            <a:r>
              <a:rPr lang="en-US" dirty="0">
                <a:solidFill>
                  <a:srgbClr val="481F10"/>
                </a:solidFill>
              </a:rPr>
              <a:t>
When a waiter takes an order, it is crucial to ensure that the requested pizzas are achievable, considering the </a:t>
            </a:r>
            <a:r>
              <a:rPr lang="en-US" b="1" dirty="0">
                <a:solidFill>
                  <a:srgbClr val="481F10"/>
                </a:solidFill>
              </a:rPr>
              <a:t>availability</a:t>
            </a:r>
            <a:r>
              <a:rPr lang="en-US" dirty="0">
                <a:solidFill>
                  <a:srgbClr val="481F10"/>
                </a:solidFill>
              </a:rPr>
              <a:t> of ingredients.</a:t>
            </a:r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1A983F4-E5B2-85EF-BD40-28552F20D2A9}"/>
              </a:ext>
            </a:extLst>
          </p:cNvPr>
          <p:cNvSpPr txBox="1"/>
          <p:nvPr/>
        </p:nvSpPr>
        <p:spPr>
          <a:xfrm>
            <a:off x="8848510" y="4848146"/>
            <a:ext cx="26962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251692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FB4CCEA0-1C21-18C3-4235-EE377243B1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649" r="34511"/>
          <a:stretch/>
        </p:blipFill>
        <p:spPr>
          <a:xfrm>
            <a:off x="4677925" y="807720"/>
            <a:ext cx="3756300" cy="3528060"/>
          </a:xfrm>
          <a:prstGeom prst="rect">
            <a:avLst/>
          </a:prstGeom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938BCFDF-88B4-FB9A-4AD0-5DA7DFDDF69E}"/>
              </a:ext>
            </a:extLst>
          </p:cNvPr>
          <p:cNvSpPr txBox="1"/>
          <p:nvPr/>
        </p:nvSpPr>
        <p:spPr>
          <a:xfrm>
            <a:off x="499272" y="335318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01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6E0C29E6-6156-79A1-C34D-B9600827F36B}"/>
              </a:ext>
            </a:extLst>
          </p:cNvPr>
          <p:cNvSpPr txBox="1"/>
          <p:nvPr/>
        </p:nvSpPr>
        <p:spPr>
          <a:xfrm>
            <a:off x="940728" y="335318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PROBLEM</a:t>
            </a:r>
            <a:endParaRPr lang="it-IT" sz="2000" dirty="0"/>
          </a:p>
        </p:txBody>
      </p:sp>
      <p:sp>
        <p:nvSpPr>
          <p:cNvPr id="19" name="Sottotitolo 4">
            <a:extLst>
              <a:ext uri="{FF2B5EF4-FFF2-40B4-BE49-F238E27FC236}">
                <a16:creationId xmlns:a16="http://schemas.microsoft.com/office/drawing/2014/main" id="{0F996DE8-BE5E-EBA2-51F0-CBFBA59FCA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5196" y="1410225"/>
            <a:ext cx="3966804" cy="2691160"/>
          </a:xfrm>
        </p:spPr>
        <p:txBody>
          <a:bodyPr/>
          <a:lstStyle/>
          <a:p>
            <a:r>
              <a:rPr lang="it-IT" dirty="0"/>
              <a:t>      </a:t>
            </a:r>
            <a:r>
              <a:rPr lang="en-US" dirty="0"/>
              <a:t>It is necessary to implement a </a:t>
            </a:r>
            <a:r>
              <a:rPr lang="en-US" b="1" dirty="0"/>
              <a:t>distributed system </a:t>
            </a:r>
            <a:r>
              <a:rPr lang="en-US" dirty="0"/>
              <a:t>capable of verifying and updating the availability of ingredients, in a "coordinated" way, preventing inconsistencies in the management of orders that can compromise the customer experience.</a:t>
            </a:r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7EC6D6D-8CB6-2946-DAD2-76C280D865C8}"/>
              </a:ext>
            </a:extLst>
          </p:cNvPr>
          <p:cNvSpPr txBox="1"/>
          <p:nvPr/>
        </p:nvSpPr>
        <p:spPr>
          <a:xfrm>
            <a:off x="8848510" y="4848146"/>
            <a:ext cx="2568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5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7BFB97EE-8F90-F201-75A9-2487CBE6A45A}"/>
              </a:ext>
            </a:extLst>
          </p:cNvPr>
          <p:cNvSpPr txBox="1"/>
          <p:nvPr/>
        </p:nvSpPr>
        <p:spPr>
          <a:xfrm>
            <a:off x="940728" y="1210170"/>
            <a:ext cx="17749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dirty="0" err="1">
                <a:solidFill>
                  <a:srgbClr val="CA1517"/>
                </a:solidFill>
                <a:latin typeface="Passion One"/>
                <a:sym typeface="Passion One"/>
              </a:rPr>
              <a:t>Our</a:t>
            </a: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 idea</a:t>
            </a:r>
            <a:endParaRPr lang="it-IT" sz="2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>
          <a:extLst>
            <a:ext uri="{FF2B5EF4-FFF2-40B4-BE49-F238E27FC236}">
              <a16:creationId xmlns:a16="http://schemas.microsoft.com/office/drawing/2014/main" id="{7C29CBE4-59A9-602F-4C5D-106E26D9D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8">
            <a:extLst>
              <a:ext uri="{FF2B5EF4-FFF2-40B4-BE49-F238E27FC236}">
                <a16:creationId xmlns:a16="http://schemas.microsoft.com/office/drawing/2014/main" id="{CE3E2AA0-5E0A-8105-C181-11D8026D7D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39200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 dirty="0">
                <a:latin typeface="Passion One"/>
                <a:ea typeface="Passion One"/>
                <a:cs typeface="Passion One"/>
                <a:sym typeface="Passion One"/>
              </a:rPr>
              <a:t>TABLE OF CONTENTS</a:t>
            </a:r>
            <a:endParaRPr sz="4000" b="0" dirty="0">
              <a:latin typeface="Passion One"/>
              <a:ea typeface="Passion One"/>
              <a:cs typeface="Passion One"/>
              <a:sym typeface="Passion One"/>
            </a:endParaRPr>
          </a:p>
        </p:txBody>
      </p:sp>
      <p:sp>
        <p:nvSpPr>
          <p:cNvPr id="745" name="Google Shape;745;p28">
            <a:extLst>
              <a:ext uri="{FF2B5EF4-FFF2-40B4-BE49-F238E27FC236}">
                <a16:creationId xmlns:a16="http://schemas.microsoft.com/office/drawing/2014/main" id="{B703BCDD-09E2-8B97-5A98-47102E01EC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49424" y="1672750"/>
            <a:ext cx="2922575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PROBLEM</a:t>
            </a:r>
            <a:endParaRPr dirty="0"/>
          </a:p>
        </p:txBody>
      </p:sp>
      <p:sp>
        <p:nvSpPr>
          <p:cNvPr id="746" name="Google Shape;746;p28">
            <a:extLst>
              <a:ext uri="{FF2B5EF4-FFF2-40B4-BE49-F238E27FC236}">
                <a16:creationId xmlns:a16="http://schemas.microsoft.com/office/drawing/2014/main" id="{C6F68A3B-1DE5-4C0D-E96D-D814B8485E40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649424" y="2127388"/>
            <a:ext cx="2889539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Analyze the need for synchronization among waiters to process orders.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47" name="Google Shape;747;p28">
            <a:extLst>
              <a:ext uri="{FF2B5EF4-FFF2-40B4-BE49-F238E27FC236}">
                <a16:creationId xmlns:a16="http://schemas.microsoft.com/office/drawing/2014/main" id="{477C2B23-7ED9-BE0C-1F2E-80346CFF0D48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720000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48" name="Google Shape;748;p28">
            <a:extLst>
              <a:ext uri="{FF2B5EF4-FFF2-40B4-BE49-F238E27FC236}">
                <a16:creationId xmlns:a16="http://schemas.microsoft.com/office/drawing/2014/main" id="{4E2BAC29-42E8-4F50-0E91-CEF99D8EDEAA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1577708" y="3604499"/>
            <a:ext cx="3461194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DISTRIBUTED ARCHITECTURE</a:t>
            </a:r>
            <a:endParaRPr dirty="0"/>
          </a:p>
        </p:txBody>
      </p:sp>
      <p:sp>
        <p:nvSpPr>
          <p:cNvPr id="749" name="Google Shape;749;p28">
            <a:extLst>
              <a:ext uri="{FF2B5EF4-FFF2-40B4-BE49-F238E27FC236}">
                <a16:creationId xmlns:a16="http://schemas.microsoft.com/office/drawing/2014/main" id="{75BFD9D0-CD3E-29A3-C69E-7A351DB710A7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1649424" y="4112864"/>
            <a:ext cx="2890291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Describe the technologies and devices used to implement the distributed system.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0" name="Google Shape;750;p28">
            <a:extLst>
              <a:ext uri="{FF2B5EF4-FFF2-40B4-BE49-F238E27FC236}">
                <a16:creationId xmlns:a16="http://schemas.microsoft.com/office/drawing/2014/main" id="{C51892A7-592A-DFDA-CAC6-4906C21D48B1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720003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51" name="Google Shape;751;p28">
            <a:extLst>
              <a:ext uri="{FF2B5EF4-FFF2-40B4-BE49-F238E27FC236}">
                <a16:creationId xmlns:a16="http://schemas.microsoft.com/office/drawing/2014/main" id="{87F56C11-FE67-1397-A43B-302F83F7D130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906100" y="1672800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it-IT" dirty="0"/>
              <a:t>THE MUTUAL EXCLUSION</a:t>
            </a:r>
            <a:endParaRPr dirty="0"/>
          </a:p>
        </p:txBody>
      </p:sp>
      <p:sp>
        <p:nvSpPr>
          <p:cNvPr id="752" name="Google Shape;752;p28">
            <a:extLst>
              <a:ext uri="{FF2B5EF4-FFF2-40B4-BE49-F238E27FC236}">
                <a16:creationId xmlns:a16="http://schemas.microsoft.com/office/drawing/2014/main" id="{38E5F8EA-E8F3-FDA6-E325-57484419AF6A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5906100" y="2099050"/>
            <a:ext cx="293945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sz="1400" dirty="0"/>
              <a:t>implement the </a:t>
            </a:r>
            <a:r>
              <a:rPr lang="en-US" sz="1400" dirty="0" err="1"/>
              <a:t>Ricart-Agrawala</a:t>
            </a:r>
            <a:r>
              <a:rPr lang="en-US" sz="1400" dirty="0"/>
              <a:t> algorithm for exclusive access to information</a:t>
            </a:r>
            <a:endParaRPr sz="1200" dirty="0">
              <a:solidFill>
                <a:schemeClr val="dk1"/>
              </a:solidFill>
            </a:endParaRPr>
          </a:p>
        </p:txBody>
      </p:sp>
      <p:sp>
        <p:nvSpPr>
          <p:cNvPr id="753" name="Google Shape;753;p28">
            <a:extLst>
              <a:ext uri="{FF2B5EF4-FFF2-40B4-BE49-F238E27FC236}">
                <a16:creationId xmlns:a16="http://schemas.microsoft.com/office/drawing/2014/main" id="{A8AC649C-4AEE-8269-5C9D-8FB039733B03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4975925" y="152035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754" name="Google Shape;754;p28">
            <a:extLst>
              <a:ext uri="{FF2B5EF4-FFF2-40B4-BE49-F238E27FC236}">
                <a16:creationId xmlns:a16="http://schemas.microsoft.com/office/drawing/2014/main" id="{AEF20DB2-DC85-43EE-B9A8-ECC755675523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5906100" y="3604499"/>
            <a:ext cx="3093120" cy="42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it-IT" dirty="0"/>
              <a:t>TESTING AND EVALUATION</a:t>
            </a:r>
            <a:endParaRPr dirty="0"/>
          </a:p>
        </p:txBody>
      </p:sp>
      <p:sp>
        <p:nvSpPr>
          <p:cNvPr id="755" name="Google Shape;755;p28">
            <a:extLst>
              <a:ext uri="{FF2B5EF4-FFF2-40B4-BE49-F238E27FC236}">
                <a16:creationId xmlns:a16="http://schemas.microsoft.com/office/drawing/2014/main" id="{13FA9EB3-B3FE-F10D-2CB7-A567433E6EB3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906100" y="4030799"/>
            <a:ext cx="28442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sz="1400" dirty="0"/>
              <a:t>Present the application developed, the tests carried out and the results obtained</a:t>
            </a:r>
            <a:endParaRPr sz="1400" dirty="0">
              <a:solidFill>
                <a:schemeClr val="dk1"/>
              </a:solidFill>
            </a:endParaRPr>
          </a:p>
        </p:txBody>
      </p:sp>
      <p:sp>
        <p:nvSpPr>
          <p:cNvPr id="756" name="Google Shape;756;p28">
            <a:extLst>
              <a:ext uri="{FF2B5EF4-FFF2-40B4-BE49-F238E27FC236}">
                <a16:creationId xmlns:a16="http://schemas.microsoft.com/office/drawing/2014/main" id="{7D7F54A5-438A-0CAF-DF49-47298F8E70EC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4975925" y="3452100"/>
            <a:ext cx="751500" cy="99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6039DF40-1992-A0E9-D345-ECC97F29F8C1}"/>
              </a:ext>
            </a:extLst>
          </p:cNvPr>
          <p:cNvSpPr txBox="1"/>
          <p:nvPr/>
        </p:nvSpPr>
        <p:spPr>
          <a:xfrm>
            <a:off x="8887198" y="4897279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it-IT" sz="1000" dirty="0">
                <a:solidFill>
                  <a:srgbClr val="481F10"/>
                </a:solidFill>
                <a:latin typeface="Montserrat" panose="00000500000000000000" pitchFamily="2" charset="0"/>
              </a:rPr>
              <a:t>6</a:t>
            </a:r>
            <a:endParaRPr kumimoji="0" lang="it-IT" sz="1000" b="0" i="0" u="none" strike="noStrike" kern="0" cap="none" spc="0" normalizeH="0" baseline="0" noProof="0" dirty="0">
              <a:ln>
                <a:noFill/>
              </a:ln>
              <a:solidFill>
                <a:srgbClr val="481F10"/>
              </a:solidFill>
              <a:effectLst/>
              <a:uLnTx/>
              <a:uFillTx/>
              <a:latin typeface="Montserrat" panose="00000500000000000000" pitchFamily="2" charset="0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8040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>
          <a:extLst>
            <a:ext uri="{FF2B5EF4-FFF2-40B4-BE49-F238E27FC236}">
              <a16:creationId xmlns:a16="http://schemas.microsoft.com/office/drawing/2014/main" id="{291CF35D-7971-D7A9-C936-02533547C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31">
            <a:extLst>
              <a:ext uri="{FF2B5EF4-FFF2-40B4-BE49-F238E27FC236}">
                <a16:creationId xmlns:a16="http://schemas.microsoft.com/office/drawing/2014/main" id="{10CD19B2-1EB0-3CD2-C0C1-89944410F5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30351" y="3223688"/>
            <a:ext cx="6938643" cy="97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it-IT" dirty="0"/>
              <a:t>THE DISTRIBUTED ARCHITECTURE</a:t>
            </a:r>
            <a:br>
              <a:rPr lang="it-IT" dirty="0"/>
            </a:br>
            <a:endParaRPr dirty="0"/>
          </a:p>
        </p:txBody>
      </p:sp>
      <p:sp>
        <p:nvSpPr>
          <p:cNvPr id="928" name="Google Shape;928;p31">
            <a:extLst>
              <a:ext uri="{FF2B5EF4-FFF2-40B4-BE49-F238E27FC236}">
                <a16:creationId xmlns:a16="http://schemas.microsoft.com/office/drawing/2014/main" id="{C3A59F3C-A8B4-1B30-9577-983BF37BAC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235150" y="1045463"/>
            <a:ext cx="4673700" cy="1304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929" name="Google Shape;929;p31">
            <a:extLst>
              <a:ext uri="{FF2B5EF4-FFF2-40B4-BE49-F238E27FC236}">
                <a16:creationId xmlns:a16="http://schemas.microsoft.com/office/drawing/2014/main" id="{1AEDC785-B280-A023-536C-D85241F4EB7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30351" y="3949355"/>
            <a:ext cx="6683298" cy="778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/>
            <a:r>
              <a:rPr lang="en-US" dirty="0"/>
              <a:t>Description of the network components</a:t>
            </a:r>
            <a:endParaRPr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11CB06D-0BD7-C1D9-2F43-366B32E16136}"/>
              </a:ext>
            </a:extLst>
          </p:cNvPr>
          <p:cNvSpPr txBox="1"/>
          <p:nvPr/>
        </p:nvSpPr>
        <p:spPr>
          <a:xfrm>
            <a:off x="8848510" y="4848146"/>
            <a:ext cx="26000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835082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1366209-2EA5-43CE-18B0-B229503B850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22291AF-3217-5928-212B-92EF1DC295DC}"/>
              </a:ext>
            </a:extLst>
          </p:cNvPr>
          <p:cNvSpPr txBox="1"/>
          <p:nvPr/>
        </p:nvSpPr>
        <p:spPr>
          <a:xfrm>
            <a:off x="854926" y="415826"/>
            <a:ext cx="359780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DISTRIBUTED ARCHITECTURE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687E97C2-5892-E766-05B1-12BE1064A7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343" y="1637214"/>
            <a:ext cx="1456629" cy="1456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4F2EAFF3-3BB8-0247-9981-B22339A0AEAA}"/>
              </a:ext>
            </a:extLst>
          </p:cNvPr>
          <p:cNvSpPr txBox="1"/>
          <p:nvPr/>
        </p:nvSpPr>
        <p:spPr>
          <a:xfrm>
            <a:off x="2454972" y="1206327"/>
            <a:ext cx="134043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Web server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FD379F41-0061-7B5C-EC51-87EC155A6960}"/>
              </a:ext>
            </a:extLst>
          </p:cNvPr>
          <p:cNvSpPr txBox="1"/>
          <p:nvPr/>
        </p:nvSpPr>
        <p:spPr>
          <a:xfrm>
            <a:off x="2454972" y="1637214"/>
            <a:ext cx="5977053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The web server hosts a </a:t>
            </a:r>
            <a:r>
              <a:rPr lang="en-US" sz="1600" b="1" dirty="0">
                <a:solidFill>
                  <a:schemeClr val="dk1"/>
                </a:solidFill>
                <a:latin typeface="Montserrat"/>
                <a:sym typeface="Montserrat"/>
              </a:rPr>
              <a:t>database</a:t>
            </a: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 with 2 tables: </a:t>
            </a:r>
          </a:p>
          <a:p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one for the management of ingredients and one for the management of nodes (waiters).</a:t>
            </a:r>
          </a:p>
          <a:p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
The waiters access the server:</a:t>
            </a:r>
          </a:p>
          <a:p>
            <a:endParaRPr lang="en-US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To record your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To get the information of the other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dk1"/>
              </a:solidFill>
              <a:latin typeface="Montserrat"/>
              <a:sym typeface="Montserra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To check the availability of ingredients</a:t>
            </a:r>
            <a:endParaRPr lang="it-IT" sz="1600" dirty="0">
              <a:solidFill>
                <a:schemeClr val="dk1"/>
              </a:solidFill>
              <a:latin typeface="Montserrat"/>
              <a:sym typeface="Montserra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A2810E88-87EB-4703-1D28-602E335F1FC9}"/>
              </a:ext>
            </a:extLst>
          </p:cNvPr>
          <p:cNvSpPr txBox="1"/>
          <p:nvPr/>
        </p:nvSpPr>
        <p:spPr>
          <a:xfrm>
            <a:off x="8848510" y="4848146"/>
            <a:ext cx="26642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8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3">
          <a:extLst>
            <a:ext uri="{FF2B5EF4-FFF2-40B4-BE49-F238E27FC236}">
              <a16:creationId xmlns:a16="http://schemas.microsoft.com/office/drawing/2014/main" id="{8B2EBC8F-2E24-047F-EFC5-020078AE5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7973A1B-3796-597E-0C62-0AFB790A4DB2}"/>
              </a:ext>
            </a:extLst>
          </p:cNvPr>
          <p:cNvSpPr txBox="1"/>
          <p:nvPr/>
        </p:nvSpPr>
        <p:spPr>
          <a:xfrm>
            <a:off x="413470" y="415826"/>
            <a:ext cx="44145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1F10"/>
              </a:buClr>
              <a:buSzPts val="6000"/>
              <a:buFont typeface="Passion One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1A957"/>
                </a:solidFill>
                <a:effectLst/>
                <a:uLnTx/>
                <a:uFillTx/>
                <a:latin typeface="Passion One"/>
                <a:sym typeface="Passion One"/>
              </a:rPr>
              <a:t>02</a:t>
            </a:r>
            <a:endParaRPr kumimoji="0" lang="en" sz="5400" b="0" i="0" u="none" strike="noStrike" kern="0" cap="none" spc="0" normalizeH="0" baseline="0" noProof="0" dirty="0">
              <a:ln>
                <a:noFill/>
              </a:ln>
              <a:solidFill>
                <a:srgbClr val="F1A95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225CD84-8D78-31AD-F16B-58A5FEC1C826}"/>
              </a:ext>
            </a:extLst>
          </p:cNvPr>
          <p:cNvSpPr txBox="1"/>
          <p:nvPr/>
        </p:nvSpPr>
        <p:spPr>
          <a:xfrm>
            <a:off x="854926" y="415826"/>
            <a:ext cx="36216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buClr>
                <a:srgbClr val="481F10"/>
              </a:buClr>
              <a:buSzPts val="2000"/>
              <a:defRPr/>
            </a:pPr>
            <a:r>
              <a:rPr lang="it-IT" sz="2000" dirty="0">
                <a:solidFill>
                  <a:srgbClr val="CA1517"/>
                </a:solidFill>
                <a:latin typeface="Passion One"/>
                <a:sym typeface="Passion One"/>
              </a:rPr>
              <a:t>THE DISTRIBUTED ARCHITECTURE</a:t>
            </a:r>
            <a:endParaRPr kumimoji="0" lang="it-IT" sz="2000" b="0" i="0" u="none" strike="noStrike" kern="0" cap="none" spc="0" normalizeH="0" baseline="0" noProof="0" dirty="0">
              <a:ln>
                <a:noFill/>
              </a:ln>
              <a:solidFill>
                <a:srgbClr val="CA1517"/>
              </a:solidFill>
              <a:effectLst/>
              <a:uLnTx/>
              <a:uFillTx/>
              <a:latin typeface="Passion One"/>
              <a:sym typeface="Passion One"/>
            </a:endParaRPr>
          </a:p>
        </p:txBody>
      </p:sp>
      <p:pic>
        <p:nvPicPr>
          <p:cNvPr id="1032" name="Picture 8" descr="Free Database Server SVG, PNG Icon, Symbol. Download Image.">
            <a:extLst>
              <a:ext uri="{FF2B5EF4-FFF2-40B4-BE49-F238E27FC236}">
                <a16:creationId xmlns:a16="http://schemas.microsoft.com/office/drawing/2014/main" id="{488739D9-555A-BD44-5FE1-B853021941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471" y="4286218"/>
            <a:ext cx="441456" cy="441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776DBCB7-A1AB-BF4F-B4F4-95F7BB30DCD2}"/>
              </a:ext>
            </a:extLst>
          </p:cNvPr>
          <p:cNvSpPr txBox="1"/>
          <p:nvPr/>
        </p:nvSpPr>
        <p:spPr>
          <a:xfrm>
            <a:off x="2454972" y="1206327"/>
            <a:ext cx="1454244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200" dirty="0">
                <a:solidFill>
                  <a:schemeClr val="dk2"/>
                </a:solidFill>
                <a:latin typeface="Passion One"/>
                <a:sym typeface="Montserrat"/>
              </a:rPr>
              <a:t>Smartphone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0626CB85-5E77-B6DE-D716-DCDFDB6E9B59}"/>
              </a:ext>
            </a:extLst>
          </p:cNvPr>
          <p:cNvSpPr txBox="1"/>
          <p:nvPr/>
        </p:nvSpPr>
        <p:spPr>
          <a:xfrm>
            <a:off x="2454972" y="1637214"/>
            <a:ext cx="555903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The smartphones supplied to the waiters are used to capture orders.</a:t>
            </a:r>
          </a:p>
          <a:p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
The devices are interconnected in a </a:t>
            </a:r>
            <a:r>
              <a:rPr lang="en-US" sz="1600" b="1" dirty="0">
                <a:solidFill>
                  <a:schemeClr val="dk1"/>
                </a:solidFill>
                <a:latin typeface="Montserrat"/>
                <a:sym typeface="Montserrat"/>
              </a:rPr>
              <a:t>local network</a:t>
            </a:r>
            <a:r>
              <a:rPr lang="en-US" sz="1600" dirty="0">
                <a:solidFill>
                  <a:schemeClr val="dk1"/>
                </a:solidFill>
                <a:latin typeface="Montserrat"/>
                <a:sym typeface="Montserrat"/>
              </a:rPr>
              <a:t>, to access the web server and communicate with each other, coordinating in mutually exclusive access to the database of ingredients.</a:t>
            </a:r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1CB12E5-1B38-2BD2-178E-218871C65E5C}"/>
              </a:ext>
            </a:extLst>
          </p:cNvPr>
          <p:cNvSpPr txBox="1"/>
          <p:nvPr/>
        </p:nvSpPr>
        <p:spPr>
          <a:xfrm>
            <a:off x="8848510" y="4848146"/>
            <a:ext cx="2632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000" dirty="0">
                <a:solidFill>
                  <a:schemeClr val="tx1"/>
                </a:solidFill>
                <a:latin typeface="Montserrat" panose="00000500000000000000" pitchFamily="2" charset="0"/>
              </a:rPr>
              <a:t>9</a:t>
            </a:r>
          </a:p>
        </p:txBody>
      </p:sp>
      <p:grpSp>
        <p:nvGrpSpPr>
          <p:cNvPr id="8" name="Gruppo 7">
            <a:extLst>
              <a:ext uri="{FF2B5EF4-FFF2-40B4-BE49-F238E27FC236}">
                <a16:creationId xmlns:a16="http://schemas.microsoft.com/office/drawing/2014/main" id="{1545E43C-BD49-6125-5119-FC4C263B580E}"/>
              </a:ext>
            </a:extLst>
          </p:cNvPr>
          <p:cNvGrpSpPr/>
          <p:nvPr/>
        </p:nvGrpSpPr>
        <p:grpSpPr>
          <a:xfrm>
            <a:off x="1129989" y="1273464"/>
            <a:ext cx="1454243" cy="1322039"/>
            <a:chOff x="7286889" y="888595"/>
            <a:chExt cx="1454243" cy="1322039"/>
          </a:xfrm>
        </p:grpSpPr>
        <p:pic>
          <p:nvPicPr>
            <p:cNvPr id="4" name="Immagine 3" descr="Immagine che contiene nero, oscurità&#10;&#10;Descrizione generata automaticamente">
              <a:extLst>
                <a:ext uri="{FF2B5EF4-FFF2-40B4-BE49-F238E27FC236}">
                  <a16:creationId xmlns:a16="http://schemas.microsoft.com/office/drawing/2014/main" id="{5A6E0EB0-50B2-7D19-D731-D37822D6F15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86889" y="888595"/>
              <a:ext cx="1454243" cy="1322039"/>
            </a:xfrm>
            <a:prstGeom prst="rect">
              <a:avLst/>
            </a:prstGeom>
          </p:spPr>
        </p:pic>
        <p:pic>
          <p:nvPicPr>
            <p:cNvPr id="7" name="Immagine 6" descr="Immagine che contiene clipart, disegno, Elementi grafici, illustrazione&#10;&#10;Descrizione generata automaticamente">
              <a:extLst>
                <a:ext uri="{FF2B5EF4-FFF2-40B4-BE49-F238E27FC236}">
                  <a16:creationId xmlns:a16="http://schemas.microsoft.com/office/drawing/2014/main" id="{CC55665E-1D22-6572-4BB3-3081A9C56BC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41839" y="1177751"/>
              <a:ext cx="744343" cy="744343"/>
            </a:xfrm>
            <a:prstGeom prst="rect">
              <a:avLst/>
            </a:prstGeom>
          </p:spPr>
        </p:pic>
      </p:grpSp>
      <p:grpSp>
        <p:nvGrpSpPr>
          <p:cNvPr id="9" name="Gruppo 8">
            <a:extLst>
              <a:ext uri="{FF2B5EF4-FFF2-40B4-BE49-F238E27FC236}">
                <a16:creationId xmlns:a16="http://schemas.microsoft.com/office/drawing/2014/main" id="{38B29E5A-0E65-9AB3-E626-E38B867A1C86}"/>
              </a:ext>
            </a:extLst>
          </p:cNvPr>
          <p:cNvGrpSpPr/>
          <p:nvPr/>
        </p:nvGrpSpPr>
        <p:grpSpPr>
          <a:xfrm>
            <a:off x="386185" y="2131057"/>
            <a:ext cx="1454243" cy="1322039"/>
            <a:chOff x="7286889" y="888595"/>
            <a:chExt cx="1454243" cy="1322039"/>
          </a:xfrm>
        </p:grpSpPr>
        <p:pic>
          <p:nvPicPr>
            <p:cNvPr id="10" name="Immagine 9" descr="Immagine che contiene nero, oscurità&#10;&#10;Descrizione generata automaticamente">
              <a:extLst>
                <a:ext uri="{FF2B5EF4-FFF2-40B4-BE49-F238E27FC236}">
                  <a16:creationId xmlns:a16="http://schemas.microsoft.com/office/drawing/2014/main" id="{6C111A03-496C-6554-F508-89FC79953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86889" y="888595"/>
              <a:ext cx="1454243" cy="1322039"/>
            </a:xfrm>
            <a:prstGeom prst="rect">
              <a:avLst/>
            </a:prstGeom>
          </p:spPr>
        </p:pic>
        <p:pic>
          <p:nvPicPr>
            <p:cNvPr id="11" name="Immagine 10" descr="Immagine che contiene clipart, disegno, Elementi grafici, illustrazione&#10;&#10;Descrizione generata automaticamente">
              <a:extLst>
                <a:ext uri="{FF2B5EF4-FFF2-40B4-BE49-F238E27FC236}">
                  <a16:creationId xmlns:a16="http://schemas.microsoft.com/office/drawing/2014/main" id="{4504C3BE-2237-29F6-F7E6-08DB1FFA7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641839" y="1177751"/>
              <a:ext cx="744343" cy="7443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248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earning Fractions: Pizza Slices by Slidesgo">
  <a:themeElements>
    <a:clrScheme name="Simple Light">
      <a:dk1>
        <a:srgbClr val="481F10"/>
      </a:dk1>
      <a:lt1>
        <a:srgbClr val="F9EDDD"/>
      </a:lt1>
      <a:dk2>
        <a:srgbClr val="CA1517"/>
      </a:dk2>
      <a:lt2>
        <a:srgbClr val="FAB62F"/>
      </a:lt2>
      <a:accent1>
        <a:srgbClr val="4A9E4A"/>
      </a:accent1>
      <a:accent2>
        <a:srgbClr val="683459"/>
      </a:accent2>
      <a:accent3>
        <a:srgbClr val="A27D50"/>
      </a:accent3>
      <a:accent4>
        <a:srgbClr val="F4CC91"/>
      </a:accent4>
      <a:accent5>
        <a:srgbClr val="F1A957"/>
      </a:accent5>
      <a:accent6>
        <a:srgbClr val="353535"/>
      </a:accent6>
      <a:hlink>
        <a:srgbClr val="CA151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2200</TotalTime>
  <Words>1640</Words>
  <Application>Microsoft Office PowerPoint</Application>
  <PresentationFormat>Presentazione su schermo (16:9)</PresentationFormat>
  <Paragraphs>254</Paragraphs>
  <Slides>31</Slides>
  <Notes>30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8" baseType="lpstr">
      <vt:lpstr>Montserrat</vt:lpstr>
      <vt:lpstr>Passion One</vt:lpstr>
      <vt:lpstr>Arial</vt:lpstr>
      <vt:lpstr>Titillium Web SemiBold</vt:lpstr>
      <vt:lpstr>Aharoni</vt:lpstr>
      <vt:lpstr>Montserrat Light</vt:lpstr>
      <vt:lpstr>Learning Fractions: Pizza Slices by Slidesgo</vt:lpstr>
      <vt:lpstr>DISTRIBUTED SYSTEMS AND IOT Ordering system “E Fuori Nevica”</vt:lpstr>
      <vt:lpstr>TABLE OF CONTENTS</vt:lpstr>
      <vt:lpstr>THE PROBLEM</vt:lpstr>
      <vt:lpstr>Presentazione standard di PowerPoint</vt:lpstr>
      <vt:lpstr>Presentazione standard di PowerPoint</vt:lpstr>
      <vt:lpstr>TABLE OF CONTENTS</vt:lpstr>
      <vt:lpstr>THE DISTRIBUTED ARCHITECTURE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TABLE OF CONTENTS</vt:lpstr>
      <vt:lpstr>THE MUTUAL EXCLUSION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TABLE OF CONTENTS</vt:lpstr>
      <vt:lpstr>TESTING AND EVALUATION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Angelo Nozzolillo</dc:creator>
  <cp:lastModifiedBy>ANGELO ANDREA NOZZOLILLO</cp:lastModifiedBy>
  <cp:revision>2</cp:revision>
  <dcterms:modified xsi:type="dcterms:W3CDTF">2024-12-13T19:47:55Z</dcterms:modified>
</cp:coreProperties>
</file>